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84" r:id="rId2"/>
    <p:sldId id="947" r:id="rId3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shay Kulkarni" initials="AK" lastIdx="1" clrIdx="0">
    <p:extLst>
      <p:ext uri="{19B8F6BF-5375-455C-9EA6-DF929625EA0E}">
        <p15:presenceInfo xmlns:p15="http://schemas.microsoft.com/office/powerpoint/2012/main" userId="0fe93767053ef6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3"/>
    <a:srgbClr val="7B3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4473" autoAdjust="0"/>
  </p:normalViewPr>
  <p:slideViewPr>
    <p:cSldViewPr>
      <p:cViewPr varScale="1">
        <p:scale>
          <a:sx n="53" d="100"/>
          <a:sy n="53" d="100"/>
        </p:scale>
        <p:origin x="117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B99446C-5007-445D-8829-442C0AF6C975}" type="datetimeFigureOut">
              <a:rPr lang="en-IN" smtClean="0"/>
              <a:pPr/>
              <a:t>03-10-2025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5"/>
            <a:ext cx="5510530" cy="394486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F53C00E-8296-45F9-91D9-A5238466FCA4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023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1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51484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 anchor="ctr"/>
          <a:lstStyle>
            <a:lvl1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0" y="6172200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pic>
        <p:nvPicPr>
          <p:cNvPr id="10" name="Picture 9" descr="A logo with text on it&#10;&#10;Description automatically generated">
            <a:extLst>
              <a:ext uri="{FF2B5EF4-FFF2-40B4-BE49-F238E27FC236}">
                <a16:creationId xmlns:a16="http://schemas.microsoft.com/office/drawing/2014/main" id="{B9368C9B-1F40-8D52-F4A8-2AC0E8B872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5048250" y="269817"/>
            <a:ext cx="2095500" cy="156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485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42356"/>
            <a:ext cx="12192000" cy="63408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3562"/>
            <a:ext cx="12192000" cy="513348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Calibri Light" panose="020F0302020204030204" pitchFamily="34" charset="0"/>
              <a:buChar char="−"/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742950" indent="-285750">
              <a:buFont typeface="Calibri Light" panose="020F0302020204030204" pitchFamily="34" charset="0"/>
              <a:buChar char="−"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>
              <a:buFont typeface="Calibri Light" panose="020F0302020204030204" pitchFamily="34" charset="0"/>
              <a:buChar char="−"/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sp>
        <p:nvSpPr>
          <p:cNvPr id="11" name="Text Box 64"/>
          <p:cNvSpPr txBox="1">
            <a:spLocks noChangeArrowheads="1"/>
          </p:cNvSpPr>
          <p:nvPr userDrawn="1"/>
        </p:nvSpPr>
        <p:spPr bwMode="auto">
          <a:xfrm>
            <a:off x="335361" y="6237312"/>
            <a:ext cx="858913" cy="278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1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Page</a:t>
            </a:r>
            <a:r>
              <a:rPr lang="en-US" sz="1100" i="0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fld id="{8C310C52-DAF4-496E-BD36-D683D1DFFC46}" type="slidenum">
              <a:rPr lang="en-US" sz="1100" i="0" baseline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l">
                <a:spcBef>
                  <a:spcPct val="50000"/>
                </a:spcBef>
                <a:defRPr/>
              </a:pPr>
              <a:t>‹#›</a:t>
            </a:fld>
            <a:endParaRPr lang="en-US" sz="1100" i="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 descr="A logo with text on it&#10;&#10;Description automatically generated">
            <a:extLst>
              <a:ext uri="{FF2B5EF4-FFF2-40B4-BE49-F238E27FC236}">
                <a16:creationId xmlns:a16="http://schemas.microsoft.com/office/drawing/2014/main" id="{1DAE6997-475F-B74B-63EB-E1CF898A40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166061" y="6237573"/>
            <a:ext cx="832678" cy="62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56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B1B261-5F28-E04F-CFB9-41B03FC94A1A}"/>
              </a:ext>
            </a:extLst>
          </p:cNvPr>
          <p:cNvSpPr/>
          <p:nvPr userDrawn="1"/>
        </p:nvSpPr>
        <p:spPr>
          <a:xfrm>
            <a:off x="0" y="2923390"/>
            <a:ext cx="12191999" cy="7068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chemeClr val="tx1"/>
                </a:solidFill>
              </a:rPr>
              <a:t>All things reserved to GCPL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 descr="A logo with text on it&#10;&#10;Description automatically generated">
            <a:extLst>
              <a:ext uri="{FF2B5EF4-FFF2-40B4-BE49-F238E27FC236}">
                <a16:creationId xmlns:a16="http://schemas.microsoft.com/office/drawing/2014/main" id="{CBF0E79E-676D-D24E-9F16-03CEAE63F5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572460" y="6403788"/>
            <a:ext cx="609600" cy="45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065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5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4E4F48B-2F96-1D9C-C555-099FD7BA1B3A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F88A7285-7922-1047-AD2C-E2067FB73F0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FA577A21-7BE5-3F1F-4AE7-64A4661CE71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A2930C36-F200-108E-346F-D4B719C271D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AREA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A49916C-9FC4-4FCC-9E7F-820926B89436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</a:t>
            </a:r>
            <a:r>
              <a:rPr lang="en-US" sz="1100" dirty="0">
                <a:solidFill>
                  <a:srgbClr val="000000"/>
                </a:solidFill>
              </a:rPr>
              <a:t>OCESS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71D440BC-5738-17CD-4470-9897E7CD4237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PROCESS MAP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9CDA6B7D-3DE6-4304-6B71-26F106711111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A28C5B0B-75C8-F2E8-2088-73943E801FA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B7F052D6-2B9F-5AB5-A6B7-7A675B6FBC7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DC677365-FF9E-3F17-ED03-49816AA2162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Handling Customer Complaints</a:t>
            </a:r>
            <a:endParaRPr lang="en-US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F0FD397-4799-21C9-DBEC-0EC2CFD343C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FE260D71-894C-3C72-CCD7-C663B1269E84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EDBF0398-BC58-DA2D-5144-3622E87323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49F29101-8A7B-8310-C1C2-58BDE3ECDA6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46DF7584-BA0C-28AD-E36C-42A8E77A74AA}"/>
              </a:ext>
            </a:extLst>
          </p:cNvPr>
          <p:cNvGrpSpPr/>
          <p:nvPr/>
        </p:nvGrpSpPr>
        <p:grpSpPr>
          <a:xfrm>
            <a:off x="-998841" y="142723"/>
            <a:ext cx="872396" cy="6572554"/>
            <a:chOff x="-1182458" y="142723"/>
            <a:chExt cx="872396" cy="6572554"/>
          </a:xfrm>
        </p:grpSpPr>
        <p:sp>
          <p:nvSpPr>
            <p:cNvPr id="39" name="Arc 154">
              <a:extLst>
                <a:ext uri="{FF2B5EF4-FFF2-40B4-BE49-F238E27FC236}">
                  <a16:creationId xmlns:a16="http://schemas.microsoft.com/office/drawing/2014/main" id="{41F21842-23B8-22EA-65D6-B435222A552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-999956" y="3542236"/>
              <a:ext cx="507392" cy="488608"/>
            </a:xfrm>
            <a:custGeom>
              <a:avLst/>
              <a:gdLst>
                <a:gd name="T0" fmla="*/ 578 w 43200"/>
                <a:gd name="T1" fmla="*/ 499 h 43200"/>
                <a:gd name="T2" fmla="*/ 726 w 43200"/>
                <a:gd name="T3" fmla="*/ 277 h 43200"/>
                <a:gd name="T4" fmla="*/ 363 w 43200"/>
                <a:gd name="T5" fmla="*/ 277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34413" y="38989"/>
                  </a:moveTo>
                  <a:cubicBezTo>
                    <a:pt x="30701" y="41724"/>
                    <a:pt x="26211" y="43199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-1"/>
                    <a:pt x="43199" y="9670"/>
                    <a:pt x="43200" y="21599"/>
                  </a:cubicBezTo>
                </a:path>
                <a:path w="43200" h="43200" stroke="0" extrusionOk="0">
                  <a:moveTo>
                    <a:pt x="34413" y="38989"/>
                  </a:moveTo>
                  <a:cubicBezTo>
                    <a:pt x="30701" y="41724"/>
                    <a:pt x="26211" y="43199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-1"/>
                    <a:pt x="43199" y="9670"/>
                    <a:pt x="43200" y="21599"/>
                  </a:cubicBezTo>
                  <a:lnTo>
                    <a:pt x="21600" y="21600"/>
                  </a:lnTo>
                  <a:lnTo>
                    <a:pt x="34413" y="38989"/>
                  </a:lnTo>
                  <a:close/>
                </a:path>
              </a:pathLst>
            </a:custGeom>
            <a:noFill/>
            <a:ln w="38100">
              <a:solidFill>
                <a:schemeClr val="tx1">
                  <a:lumMod val="95000"/>
                  <a:lumOff val="5000"/>
                </a:schemeClr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noAutofit/>
            </a:bodyPr>
            <a:lstStyle/>
            <a:p>
              <a:endParaRPr lang="en-US"/>
            </a:p>
          </p:txBody>
        </p: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E52D4B60-20C6-DD4C-CD0D-A7C70E63F703}"/>
                </a:ext>
              </a:extLst>
            </p:cNvPr>
            <p:cNvGrpSpPr/>
            <p:nvPr/>
          </p:nvGrpSpPr>
          <p:grpSpPr>
            <a:xfrm>
              <a:off x="-1146364" y="1139466"/>
              <a:ext cx="800208" cy="372910"/>
              <a:chOff x="4932040" y="2258482"/>
              <a:chExt cx="1164864" cy="542846"/>
            </a:xfrm>
          </p:grpSpPr>
          <p:sp>
            <p:nvSpPr>
              <p:cNvPr id="64" name="Line 75">
                <a:extLst>
                  <a:ext uri="{FF2B5EF4-FFF2-40B4-BE49-F238E27FC236}">
                    <a16:creationId xmlns:a16="http://schemas.microsoft.com/office/drawing/2014/main" id="{FE680411-3D29-D3C8-990F-C06FF3724898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4932040" y="2258482"/>
                <a:ext cx="116486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prstDash val="solid"/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5" name="Freeform 76">
                <a:extLst>
                  <a:ext uri="{FF2B5EF4-FFF2-40B4-BE49-F238E27FC236}">
                    <a16:creationId xmlns:a16="http://schemas.microsoft.com/office/drawing/2014/main" id="{B4E4896F-FC16-99A7-94B7-C93C9A3FF10A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 rot="21031611">
                <a:off x="4954546" y="2516056"/>
                <a:ext cx="1119853" cy="285272"/>
              </a:xfrm>
              <a:custGeom>
                <a:avLst/>
                <a:gdLst>
                  <a:gd name="T0" fmla="*/ 0 w 839"/>
                  <a:gd name="T1" fmla="*/ 6 h 265"/>
                  <a:gd name="T2" fmla="*/ 344 w 839"/>
                  <a:gd name="T3" fmla="*/ 123 h 265"/>
                  <a:gd name="T4" fmla="*/ 288 w 839"/>
                  <a:gd name="T5" fmla="*/ 0 h 265"/>
                  <a:gd name="T6" fmla="*/ 839 w 839"/>
                  <a:gd name="T7" fmla="*/ 194 h 26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9" h="265">
                    <a:moveTo>
                      <a:pt x="0" y="8"/>
                    </a:moveTo>
                    <a:lnTo>
                      <a:pt x="344" y="168"/>
                    </a:lnTo>
                    <a:lnTo>
                      <a:pt x="288" y="0"/>
                    </a:lnTo>
                    <a:lnTo>
                      <a:pt x="839" y="265"/>
                    </a:ln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41" name="AutoShape 168" descr="Dark vertical">
              <a:extLst>
                <a:ext uri="{FF2B5EF4-FFF2-40B4-BE49-F238E27FC236}">
                  <a16:creationId xmlns:a16="http://schemas.microsoft.com/office/drawing/2014/main" id="{399C53B7-E9CC-A6B4-E6EC-EDBEC9ADA2D0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-1124174" y="1924230"/>
              <a:ext cx="755828" cy="397149"/>
            </a:xfrm>
            <a:prstGeom prst="rightArrow">
              <a:avLst>
                <a:gd name="adj1" fmla="val 50000"/>
                <a:gd name="adj2" fmla="val 50261"/>
              </a:avLst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noAutofit/>
            </a:bodyPr>
            <a:lstStyle/>
            <a:p>
              <a:endParaRPr lang="en-US"/>
            </a:p>
          </p:txBody>
        </p: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BBA12E72-B739-EF2B-BBF9-37DB552F9D86}"/>
                </a:ext>
              </a:extLst>
            </p:cNvPr>
            <p:cNvGrpSpPr/>
            <p:nvPr/>
          </p:nvGrpSpPr>
          <p:grpSpPr>
            <a:xfrm>
              <a:off x="-1147705" y="4442698"/>
              <a:ext cx="802890" cy="532129"/>
              <a:chOff x="4763581" y="3241167"/>
              <a:chExt cx="1052224" cy="697380"/>
            </a:xfrm>
          </p:grpSpPr>
          <p:sp>
            <p:nvSpPr>
              <p:cNvPr id="62" name="AutoShape 164">
                <a:extLst>
                  <a:ext uri="{FF2B5EF4-FFF2-40B4-BE49-F238E27FC236}">
                    <a16:creationId xmlns:a16="http://schemas.microsoft.com/office/drawing/2014/main" id="{5223AAC4-108F-28F0-6520-8934C82932A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blackWhite">
              <a:xfrm>
                <a:off x="4763581" y="3241167"/>
                <a:ext cx="1052224" cy="697380"/>
              </a:xfrm>
              <a:prstGeom prst="triangle">
                <a:avLst>
                  <a:gd name="adj" fmla="val 50000"/>
                </a:avLst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b="1" kern="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63" name="Rectangle 87">
                <a:extLst>
                  <a:ext uri="{FF2B5EF4-FFF2-40B4-BE49-F238E27FC236}">
                    <a16:creationId xmlns:a16="http://schemas.microsoft.com/office/drawing/2014/main" id="{178A980B-0297-7975-7CAE-F1800CE2212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4852803" y="3499539"/>
                <a:ext cx="873780" cy="40335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 anchor="b">
                <a:noAutofit/>
              </a:bodyPr>
              <a:lstStyle/>
              <a:p>
                <a:pPr algn="ctr" defTabSz="895350" fontAlgn="base">
                  <a:spcBef>
                    <a:spcPct val="0"/>
                  </a:spcBef>
                  <a:spcAft>
                    <a:spcPct val="0"/>
                  </a:spcAft>
                  <a:buSzPct val="120000"/>
                </a:pPr>
                <a:r>
                  <a:rPr lang="en-US" sz="2000" b="1" kern="0" dirty="0">
                    <a:solidFill>
                      <a:srgbClr val="FFFFFF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I</a:t>
                </a:r>
              </a:p>
            </p:txBody>
          </p: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57883995-CC9D-1E3E-C44C-EE555583E6F4}"/>
                </a:ext>
              </a:extLst>
            </p:cNvPr>
            <p:cNvGrpSpPr/>
            <p:nvPr/>
          </p:nvGrpSpPr>
          <p:grpSpPr>
            <a:xfrm>
              <a:off x="-1182458" y="6330662"/>
              <a:ext cx="872396" cy="384615"/>
              <a:chOff x="5135304" y="4027514"/>
              <a:chExt cx="973880" cy="504056"/>
            </a:xfrm>
          </p:grpSpPr>
          <p:sp>
            <p:nvSpPr>
              <p:cNvPr id="59" name="Rectangle 155">
                <a:extLst>
                  <a:ext uri="{FF2B5EF4-FFF2-40B4-BE49-F238E27FC236}">
                    <a16:creationId xmlns:a16="http://schemas.microsoft.com/office/drawing/2014/main" id="{7BCB66FA-3609-4FF6-D21E-77EFB5F747B9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1"/>
                </p:custDataLst>
              </p:nvPr>
            </p:nvSpPr>
            <p:spPr bwMode="auto">
              <a:xfrm>
                <a:off x="5135304" y="4080498"/>
                <a:ext cx="973880" cy="40335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0" tIns="0" rIns="0" bIns="0" anchor="ctr">
                <a:noAutofit/>
              </a:bodyPr>
              <a:lstStyle/>
              <a:p>
                <a:pPr algn="ctr" defTabSz="895350" fontAlgn="base">
                  <a:spcBef>
                    <a:spcPct val="0"/>
                  </a:spcBef>
                  <a:spcAft>
                    <a:spcPct val="0"/>
                  </a:spcAft>
                  <a:buSzPct val="120000"/>
                </a:pPr>
                <a:r>
                  <a:rPr lang="en-US" sz="2000" b="1" kern="0" spc="300" dirty="0">
                    <a:solidFill>
                      <a:srgbClr val="000000"/>
                    </a:solidFill>
                  </a:rPr>
                  <a:t>FIFO</a:t>
                </a:r>
              </a:p>
            </p:txBody>
          </p:sp>
          <p:sp>
            <p:nvSpPr>
              <p:cNvPr id="60" name="Line 156">
                <a:extLst>
                  <a:ext uri="{FF2B5EF4-FFF2-40B4-BE49-F238E27FC236}">
                    <a16:creationId xmlns:a16="http://schemas.microsoft.com/office/drawing/2014/main" id="{F24FF130-6170-3D87-8AD5-212E731F3236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5135305" y="4027514"/>
                <a:ext cx="973878" cy="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b="1" ker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1" name="Line 157">
                <a:extLst>
                  <a:ext uri="{FF2B5EF4-FFF2-40B4-BE49-F238E27FC236}">
                    <a16:creationId xmlns:a16="http://schemas.microsoft.com/office/drawing/2014/main" id="{8950EA48-FBBC-F7E8-7FAE-39F9274AA8FB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5135305" y="4531570"/>
                <a:ext cx="973878" cy="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b="1" kern="0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6B8D8EB4-E019-EE7C-17F2-420035B11355}"/>
                </a:ext>
              </a:extLst>
            </p:cNvPr>
            <p:cNvGrpSpPr/>
            <p:nvPr/>
          </p:nvGrpSpPr>
          <p:grpSpPr>
            <a:xfrm>
              <a:off x="-1147705" y="5386681"/>
              <a:ext cx="802890" cy="532129"/>
              <a:chOff x="7646008" y="2626225"/>
              <a:chExt cx="1052224" cy="697380"/>
            </a:xfrm>
          </p:grpSpPr>
          <p:sp>
            <p:nvSpPr>
              <p:cNvPr id="57" name="AutoShape 164">
                <a:extLst>
                  <a:ext uri="{FF2B5EF4-FFF2-40B4-BE49-F238E27FC236}">
                    <a16:creationId xmlns:a16="http://schemas.microsoft.com/office/drawing/2014/main" id="{773A5F43-08D9-BFA0-D679-CED48460FAF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blackWhite">
              <a:xfrm>
                <a:off x="7646008" y="2626225"/>
                <a:ext cx="1052224" cy="697380"/>
              </a:xfrm>
              <a:prstGeom prst="triangle">
                <a:avLst>
                  <a:gd name="adj" fmla="val 50000"/>
                </a:avLst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b="1" kern="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8" name="Rectangle 87">
                <a:extLst>
                  <a:ext uri="{FF2B5EF4-FFF2-40B4-BE49-F238E27FC236}">
                    <a16:creationId xmlns:a16="http://schemas.microsoft.com/office/drawing/2014/main" id="{6BDE097E-27B6-5306-2E5E-A0E7D3FCEC6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35230" y="2882713"/>
                <a:ext cx="873780" cy="40335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 anchor="b">
                <a:noAutofit/>
              </a:bodyPr>
              <a:lstStyle/>
              <a:p>
                <a:pPr algn="ctr" defTabSz="895350" fontAlgn="base">
                  <a:spcBef>
                    <a:spcPct val="0"/>
                  </a:spcBef>
                  <a:spcAft>
                    <a:spcPct val="0"/>
                  </a:spcAft>
                  <a:buSzPct val="120000"/>
                </a:pPr>
                <a:r>
                  <a:rPr lang="en-US" sz="2000" b="1" kern="0" dirty="0">
                    <a:solidFill>
                      <a:srgbClr val="FFFFFF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S</a:t>
                </a:r>
              </a:p>
            </p:txBody>
          </p:sp>
        </p:grp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B5153159-859D-D2DC-82A6-608B4620747C}"/>
                </a:ext>
              </a:extLst>
            </p:cNvPr>
            <p:cNvGrpSpPr/>
            <p:nvPr/>
          </p:nvGrpSpPr>
          <p:grpSpPr>
            <a:xfrm>
              <a:off x="-1124173" y="2733233"/>
              <a:ext cx="755827" cy="397149"/>
              <a:chOff x="323528" y="5396179"/>
              <a:chExt cx="1100260" cy="578131"/>
            </a:xfrm>
          </p:grpSpPr>
          <p:sp>
            <p:nvSpPr>
              <p:cNvPr id="51" name="AutoShape 168" descr="Dark vertical">
                <a:extLst>
                  <a:ext uri="{FF2B5EF4-FFF2-40B4-BE49-F238E27FC236}">
                    <a16:creationId xmlns:a16="http://schemas.microsoft.com/office/drawing/2014/main" id="{2C8B1041-3625-1066-98C9-E6904DE17AE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23528" y="5396179"/>
                <a:ext cx="1100260" cy="578131"/>
              </a:xfrm>
              <a:prstGeom prst="rightArrow">
                <a:avLst>
                  <a:gd name="adj1" fmla="val 50000"/>
                  <a:gd name="adj2" fmla="val 50261"/>
                </a:avLst>
              </a:prstGeom>
              <a:solidFill>
                <a:schemeClr val="tx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noAutofit/>
              </a:bodyPr>
              <a:lstStyle/>
              <a:p>
                <a:endParaRPr lang="en-US" i="0"/>
              </a:p>
            </p:txBody>
          </p: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3F20B102-6960-3A1A-1145-BA3F23A86374}"/>
                  </a:ext>
                </a:extLst>
              </p:cNvPr>
              <p:cNvGrpSpPr/>
              <p:nvPr/>
            </p:nvGrpSpPr>
            <p:grpSpPr>
              <a:xfrm>
                <a:off x="386715" y="5584660"/>
                <a:ext cx="743129" cy="201168"/>
                <a:chOff x="7430476" y="1811243"/>
                <a:chExt cx="743129" cy="201168"/>
              </a:xfrm>
            </p:grpSpPr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id="{23CEEEF9-5669-D4DD-3EAC-1B53D24980F8}"/>
                    </a:ext>
                  </a:extLst>
                </p:cNvPr>
                <p:cNvSpPr/>
                <p:nvPr/>
              </p:nvSpPr>
              <p:spPr bwMode="auto">
                <a:xfrm>
                  <a:off x="7430476" y="1811243"/>
                  <a:ext cx="118872" cy="201168"/>
                </a:xfrm>
                <a:prstGeom prst="rect">
                  <a:avLst/>
                </a:prstGeom>
                <a:solidFill>
                  <a:schemeClr val="bg1"/>
                </a:solidFill>
                <a:ln w="1905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457200" marR="0" indent="-45720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endParaRPr>
                </a:p>
              </p:txBody>
            </p:sp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id="{2CFBE333-E93C-2CF0-0815-D7C813D9BA1D}"/>
                    </a:ext>
                  </a:extLst>
                </p:cNvPr>
                <p:cNvSpPr/>
                <p:nvPr/>
              </p:nvSpPr>
              <p:spPr bwMode="auto">
                <a:xfrm>
                  <a:off x="7638562" y="1811243"/>
                  <a:ext cx="118872" cy="201168"/>
                </a:xfrm>
                <a:prstGeom prst="rect">
                  <a:avLst/>
                </a:prstGeom>
                <a:solidFill>
                  <a:schemeClr val="bg1"/>
                </a:solidFill>
                <a:ln w="1905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457200" marR="0" indent="-45720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endParaRPr>
                </a:p>
              </p:txBody>
            </p:sp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04B0404D-1749-9214-750F-A39A322674B8}"/>
                    </a:ext>
                  </a:extLst>
                </p:cNvPr>
                <p:cNvSpPr/>
                <p:nvPr/>
              </p:nvSpPr>
              <p:spPr bwMode="auto">
                <a:xfrm>
                  <a:off x="7846648" y="1811243"/>
                  <a:ext cx="118872" cy="201168"/>
                </a:xfrm>
                <a:prstGeom prst="rect">
                  <a:avLst/>
                </a:prstGeom>
                <a:solidFill>
                  <a:schemeClr val="bg1"/>
                </a:solidFill>
                <a:ln w="1905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457200" marR="0" indent="-45720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endParaRPr>
                </a:p>
              </p:txBody>
            </p:sp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3D0575C0-4BF2-DEC1-B0C9-C86EFAA9EBCB}"/>
                    </a:ext>
                  </a:extLst>
                </p:cNvPr>
                <p:cNvSpPr/>
                <p:nvPr/>
              </p:nvSpPr>
              <p:spPr bwMode="auto">
                <a:xfrm>
                  <a:off x="8054733" y="1811243"/>
                  <a:ext cx="118872" cy="201168"/>
                </a:xfrm>
                <a:prstGeom prst="rect">
                  <a:avLst/>
                </a:prstGeom>
                <a:solidFill>
                  <a:schemeClr val="bg1"/>
                </a:solidFill>
                <a:ln w="1905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457200" marR="0" indent="-45720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endParaRPr>
                </a:p>
              </p:txBody>
            </p:sp>
          </p:grpSp>
        </p:grp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BD74B5CA-A700-83C0-0DE1-F52E054033E1}"/>
                </a:ext>
              </a:extLst>
            </p:cNvPr>
            <p:cNvGrpSpPr/>
            <p:nvPr/>
          </p:nvGrpSpPr>
          <p:grpSpPr>
            <a:xfrm flipH="1">
              <a:off x="-1165081" y="142723"/>
              <a:ext cx="837642" cy="584889"/>
              <a:chOff x="9696553" y="2609380"/>
              <a:chExt cx="1038013" cy="750788"/>
            </a:xfrm>
          </p:grpSpPr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714D7CDA-9C54-2B75-60E7-A2D503BEFC16}"/>
                  </a:ext>
                </a:extLst>
              </p:cNvPr>
              <p:cNvSpPr/>
              <p:nvPr/>
            </p:nvSpPr>
            <p:spPr bwMode="auto">
              <a:xfrm rot="10800000">
                <a:off x="9900771" y="2609380"/>
                <a:ext cx="833795" cy="586560"/>
              </a:xfrm>
              <a:prstGeom prst="rect">
                <a:avLst/>
              </a:prstGeom>
              <a:solidFill>
                <a:schemeClr val="tx1"/>
              </a:solidFill>
              <a:ln w="5715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marR="0" indent="-45720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400" b="1" i="0" u="none" strike="noStrike" cap="none" normalizeH="0" baseline="0" dirty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Calibri" pitchFamily="34" charset="0"/>
                  </a:rPr>
                  <a:t> </a:t>
                </a:r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B13DA543-5E76-9363-0903-E9C4CFD6936F}"/>
                  </a:ext>
                </a:extLst>
              </p:cNvPr>
              <p:cNvSpPr/>
              <p:nvPr/>
            </p:nvSpPr>
            <p:spPr bwMode="auto">
              <a:xfrm rot="10800000">
                <a:off x="9696553" y="2902661"/>
                <a:ext cx="471880" cy="293280"/>
              </a:xfrm>
              <a:prstGeom prst="rect">
                <a:avLst/>
              </a:prstGeom>
              <a:solidFill>
                <a:schemeClr val="tx1"/>
              </a:solidFill>
              <a:ln w="5715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marR="0" indent="-45720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400" b="1" i="0" u="none" strike="noStrike" cap="none" normalizeH="0" baseline="0" dirty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Calibri" pitchFamily="34" charset="0"/>
                  </a:rPr>
                  <a:t> </a:t>
                </a:r>
              </a:p>
            </p:txBody>
          </p:sp>
          <p:sp>
            <p:nvSpPr>
              <p:cNvPr id="49" name="Oval 159">
                <a:extLst>
                  <a:ext uri="{FF2B5EF4-FFF2-40B4-BE49-F238E27FC236}">
                    <a16:creationId xmlns:a16="http://schemas.microsoft.com/office/drawing/2014/main" id="{8C8849D2-77EC-E660-E498-08D304607D5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invGray">
              <a:xfrm>
                <a:off x="9801516" y="3045993"/>
                <a:ext cx="331245" cy="314175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tx1">
                    <a:lumMod val="75000"/>
                    <a:lumOff val="25000"/>
                  </a:schemeClr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noAutofit/>
              </a:bodyPr>
              <a:lstStyle/>
              <a:p>
                <a:r>
                  <a:rPr lang="en-US" i="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8BE33736-768B-F348-EC63-227CE3EAAF6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invGray">
              <a:xfrm>
                <a:off x="10287793" y="3045990"/>
                <a:ext cx="331245" cy="314175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tx1">
                    <a:lumMod val="75000"/>
                    <a:lumOff val="25000"/>
                  </a:schemeClr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noAutofit/>
              </a:bodyPr>
              <a:lstStyle/>
              <a:p>
                <a:r>
                  <a:rPr lang="en-US" i="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p:grp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5068BDCB-D3E4-8BD4-609F-5B7DE81151AF}"/>
              </a:ext>
            </a:extLst>
          </p:cNvPr>
          <p:cNvGrpSpPr/>
          <p:nvPr/>
        </p:nvGrpSpPr>
        <p:grpSpPr>
          <a:xfrm>
            <a:off x="12312404" y="142723"/>
            <a:ext cx="992543" cy="6572554"/>
            <a:chOff x="9423255" y="142723"/>
            <a:chExt cx="992543" cy="6572554"/>
          </a:xfrm>
        </p:grpSpPr>
        <p:sp>
          <p:nvSpPr>
            <p:cNvPr id="67" name="AutoShape 100">
              <a:extLst>
                <a:ext uri="{FF2B5EF4-FFF2-40B4-BE49-F238E27FC236}">
                  <a16:creationId xmlns:a16="http://schemas.microsoft.com/office/drawing/2014/main" id="{A8114DF4-DC53-C7BC-AC4A-C8534DC0D6B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9513095" y="1041420"/>
              <a:ext cx="812862" cy="545350"/>
            </a:xfrm>
            <a:prstGeom prst="star16">
              <a:avLst>
                <a:gd name="adj" fmla="val 36358"/>
              </a:avLst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noAutofit/>
            </a:bodyPr>
            <a:lstStyle/>
            <a:p>
              <a:endParaRPr lang="en-US" i="0"/>
            </a:p>
          </p:txBody>
        </p:sp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210F7A6E-5517-7E3E-915A-265070D91AB0}"/>
                </a:ext>
              </a:extLst>
            </p:cNvPr>
            <p:cNvGrpSpPr/>
            <p:nvPr/>
          </p:nvGrpSpPr>
          <p:grpSpPr>
            <a:xfrm>
              <a:off x="9527308" y="142723"/>
              <a:ext cx="784436" cy="500229"/>
              <a:chOff x="7819673" y="2158592"/>
              <a:chExt cx="1162225" cy="653446"/>
            </a:xfrm>
          </p:grpSpPr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id="{DBD0716A-DD54-D5A6-6DE0-991A16967140}"/>
                  </a:ext>
                </a:extLst>
              </p:cNvPr>
              <p:cNvSpPr/>
              <p:nvPr/>
            </p:nvSpPr>
            <p:spPr bwMode="auto">
              <a:xfrm>
                <a:off x="7829625" y="2158592"/>
                <a:ext cx="661988" cy="510693"/>
              </a:xfrm>
              <a:custGeom>
                <a:avLst/>
                <a:gdLst>
                  <a:gd name="connsiteX0" fmla="*/ 0 w 661988"/>
                  <a:gd name="connsiteY0" fmla="*/ 510693 h 510693"/>
                  <a:gd name="connsiteX1" fmla="*/ 447675 w 661988"/>
                  <a:gd name="connsiteY1" fmla="*/ 84449 h 510693"/>
                  <a:gd name="connsiteX2" fmla="*/ 614363 w 661988"/>
                  <a:gd name="connsiteY2" fmla="*/ 1105 h 510693"/>
                  <a:gd name="connsiteX3" fmla="*/ 661988 w 661988"/>
                  <a:gd name="connsiteY3" fmla="*/ 108262 h 510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988" h="510693">
                    <a:moveTo>
                      <a:pt x="0" y="510693"/>
                    </a:moveTo>
                    <a:cubicBezTo>
                      <a:pt x="172640" y="340036"/>
                      <a:pt x="345281" y="169380"/>
                      <a:pt x="447675" y="84449"/>
                    </a:cubicBezTo>
                    <a:cubicBezTo>
                      <a:pt x="550069" y="-482"/>
                      <a:pt x="578644" y="-2864"/>
                      <a:pt x="614363" y="1105"/>
                    </a:cubicBezTo>
                    <a:cubicBezTo>
                      <a:pt x="650082" y="5074"/>
                      <a:pt x="656035" y="56668"/>
                      <a:pt x="661988" y="108262"/>
                    </a:cubicBezTo>
                  </a:path>
                </a:pathLst>
              </a:custGeom>
              <a:noFill/>
              <a:ln w="38100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marR="0" indent="-45720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84" name="Freeform: Shape 83">
                <a:extLst>
                  <a:ext uri="{FF2B5EF4-FFF2-40B4-BE49-F238E27FC236}">
                    <a16:creationId xmlns:a16="http://schemas.microsoft.com/office/drawing/2014/main" id="{724355C2-8973-17F1-46A1-32A384552B21}"/>
                  </a:ext>
                </a:extLst>
              </p:cNvPr>
              <p:cNvSpPr/>
              <p:nvPr/>
            </p:nvSpPr>
            <p:spPr bwMode="auto">
              <a:xfrm>
                <a:off x="8319910" y="2158592"/>
                <a:ext cx="661988" cy="510693"/>
              </a:xfrm>
              <a:custGeom>
                <a:avLst/>
                <a:gdLst>
                  <a:gd name="connsiteX0" fmla="*/ 0 w 661988"/>
                  <a:gd name="connsiteY0" fmla="*/ 510693 h 510693"/>
                  <a:gd name="connsiteX1" fmla="*/ 447675 w 661988"/>
                  <a:gd name="connsiteY1" fmla="*/ 84449 h 510693"/>
                  <a:gd name="connsiteX2" fmla="*/ 614363 w 661988"/>
                  <a:gd name="connsiteY2" fmla="*/ 1105 h 510693"/>
                  <a:gd name="connsiteX3" fmla="*/ 661988 w 661988"/>
                  <a:gd name="connsiteY3" fmla="*/ 108262 h 510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988" h="510693">
                    <a:moveTo>
                      <a:pt x="0" y="510693"/>
                    </a:moveTo>
                    <a:cubicBezTo>
                      <a:pt x="172640" y="340036"/>
                      <a:pt x="345281" y="169380"/>
                      <a:pt x="447675" y="84449"/>
                    </a:cubicBezTo>
                    <a:cubicBezTo>
                      <a:pt x="550069" y="-482"/>
                      <a:pt x="578644" y="-2864"/>
                      <a:pt x="614363" y="1105"/>
                    </a:cubicBezTo>
                    <a:cubicBezTo>
                      <a:pt x="650082" y="5074"/>
                      <a:pt x="656035" y="56668"/>
                      <a:pt x="661988" y="108262"/>
                    </a:cubicBezTo>
                  </a:path>
                </a:pathLst>
              </a:custGeom>
              <a:noFill/>
              <a:ln w="38100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marR="0" indent="-45720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85" name="Oval 159">
                <a:extLst>
                  <a:ext uri="{FF2B5EF4-FFF2-40B4-BE49-F238E27FC236}">
                    <a16:creationId xmlns:a16="http://schemas.microsoft.com/office/drawing/2014/main" id="{428850D1-A3B1-CAD4-AD67-A33102E209E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invGray">
              <a:xfrm>
                <a:off x="7819673" y="2457258"/>
                <a:ext cx="374056" cy="35478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>
                    <a:lumMod val="95000"/>
                    <a:lumOff val="5000"/>
                  </a:schemeClr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noAutofit/>
              </a:bodyPr>
              <a:lstStyle/>
              <a:p>
                <a:r>
                  <a:rPr lang="en-US" i="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86" name="Oval 159">
                <a:extLst>
                  <a:ext uri="{FF2B5EF4-FFF2-40B4-BE49-F238E27FC236}">
                    <a16:creationId xmlns:a16="http://schemas.microsoft.com/office/drawing/2014/main" id="{6B3CE313-0CE5-47BC-54C4-964D9E926696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invGray">
              <a:xfrm>
                <a:off x="8319911" y="2457258"/>
                <a:ext cx="374056" cy="35478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>
                    <a:lumMod val="95000"/>
                    <a:lumOff val="5000"/>
                  </a:schemeClr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noAutofit/>
              </a:bodyPr>
              <a:lstStyle/>
              <a:p>
                <a:r>
                  <a:rPr lang="en-US" i="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87" name="Freeform: Shape 86">
                <a:extLst>
                  <a:ext uri="{FF2B5EF4-FFF2-40B4-BE49-F238E27FC236}">
                    <a16:creationId xmlns:a16="http://schemas.microsoft.com/office/drawing/2014/main" id="{F784EF24-AF9D-DE26-16FB-6CEC37C20330}"/>
                  </a:ext>
                </a:extLst>
              </p:cNvPr>
              <p:cNvSpPr/>
              <p:nvPr/>
            </p:nvSpPr>
            <p:spPr bwMode="auto">
              <a:xfrm>
                <a:off x="8193728" y="2564904"/>
                <a:ext cx="126184" cy="91440"/>
              </a:xfrm>
              <a:custGeom>
                <a:avLst/>
                <a:gdLst>
                  <a:gd name="connsiteX0" fmla="*/ 0 w 482600"/>
                  <a:gd name="connsiteY0" fmla="*/ 190652 h 190652"/>
                  <a:gd name="connsiteX1" fmla="*/ 241300 w 482600"/>
                  <a:gd name="connsiteY1" fmla="*/ 152 h 190652"/>
                  <a:gd name="connsiteX2" fmla="*/ 482600 w 482600"/>
                  <a:gd name="connsiteY2" fmla="*/ 165252 h 1906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82600" h="190652">
                    <a:moveTo>
                      <a:pt x="0" y="190652"/>
                    </a:moveTo>
                    <a:cubicBezTo>
                      <a:pt x="80433" y="97518"/>
                      <a:pt x="160867" y="4385"/>
                      <a:pt x="241300" y="152"/>
                    </a:cubicBezTo>
                    <a:cubicBezTo>
                      <a:pt x="321733" y="-4081"/>
                      <a:pt x="402166" y="80585"/>
                      <a:pt x="482600" y="165252"/>
                    </a:cubicBezTo>
                  </a:path>
                </a:pathLst>
              </a:custGeom>
              <a:noFill/>
              <a:ln w="38100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marR="0" indent="-45720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</p:grpSp>
        <p:sp>
          <p:nvSpPr>
            <p:cNvPr id="69" name="Cloud 68">
              <a:extLst>
                <a:ext uri="{FF2B5EF4-FFF2-40B4-BE49-F238E27FC236}">
                  <a16:creationId xmlns:a16="http://schemas.microsoft.com/office/drawing/2014/main" id="{CDBE36F7-901F-9B3D-B242-817EC5DF7578}"/>
                </a:ext>
              </a:extLst>
            </p:cNvPr>
            <p:cNvSpPr/>
            <p:nvPr/>
          </p:nvSpPr>
          <p:spPr bwMode="auto">
            <a:xfrm>
              <a:off x="9513095" y="1985238"/>
              <a:ext cx="812862" cy="545350"/>
            </a:xfrm>
            <a:prstGeom prst="cloud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457200" marR="0" indent="-45720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E2507FC7-12F1-5C3F-E281-1AF2390AB1C5}"/>
                </a:ext>
              </a:extLst>
            </p:cNvPr>
            <p:cNvGrpSpPr/>
            <p:nvPr/>
          </p:nvGrpSpPr>
          <p:grpSpPr>
            <a:xfrm>
              <a:off x="9513097" y="4683282"/>
              <a:ext cx="812859" cy="530252"/>
              <a:chOff x="3246606" y="5373384"/>
              <a:chExt cx="1090350" cy="589583"/>
            </a:xfrm>
          </p:grpSpPr>
          <p:sp>
            <p:nvSpPr>
              <p:cNvPr id="80" name="Freeform 131">
                <a:extLst>
                  <a:ext uri="{FF2B5EF4-FFF2-40B4-BE49-F238E27FC236}">
                    <a16:creationId xmlns:a16="http://schemas.microsoft.com/office/drawing/2014/main" id="{37CA37E8-0507-232B-2B98-ECA30FEDBF24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3246606" y="5373384"/>
                <a:ext cx="1090350" cy="269388"/>
              </a:xfrm>
              <a:custGeom>
                <a:avLst/>
                <a:gdLst>
                  <a:gd name="T0" fmla="*/ 0 w 288"/>
                  <a:gd name="T1" fmla="*/ 10 h 228"/>
                  <a:gd name="T2" fmla="*/ 0 w 288"/>
                  <a:gd name="T3" fmla="*/ 228 h 228"/>
                  <a:gd name="T4" fmla="*/ 288 w 288"/>
                  <a:gd name="T5" fmla="*/ 228 h 228"/>
                  <a:gd name="T6" fmla="*/ 288 w 288"/>
                  <a:gd name="T7" fmla="*/ 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8" h="228">
                    <a:moveTo>
                      <a:pt x="0" y="10"/>
                    </a:moveTo>
                    <a:lnTo>
                      <a:pt x="0" y="228"/>
                    </a:lnTo>
                    <a:lnTo>
                      <a:pt x="288" y="228"/>
                    </a:lnTo>
                    <a:lnTo>
                      <a:pt x="288" y="0"/>
                    </a:ln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00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9900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81" name="Line 132">
                <a:extLst>
                  <a:ext uri="{FF2B5EF4-FFF2-40B4-BE49-F238E27FC236}">
                    <a16:creationId xmlns:a16="http://schemas.microsoft.com/office/drawing/2014/main" id="{C18DCF2B-97E6-D191-EDA8-C210B4FF5631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557786" y="5962967"/>
                <a:ext cx="46799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9900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82" name="Line 133">
                <a:extLst>
                  <a:ext uri="{FF2B5EF4-FFF2-40B4-BE49-F238E27FC236}">
                    <a16:creationId xmlns:a16="http://schemas.microsoft.com/office/drawing/2014/main" id="{E493D240-6503-256E-9D41-3F06C828ED0B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791781" y="5643954"/>
                <a:ext cx="0" cy="31665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9900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71" name="AutoShape 130">
              <a:extLst>
                <a:ext uri="{FF2B5EF4-FFF2-40B4-BE49-F238E27FC236}">
                  <a16:creationId xmlns:a16="http://schemas.microsoft.com/office/drawing/2014/main" id="{55A154DE-F03E-CD3E-362E-0A26DFCD1D8F}"/>
                </a:ext>
              </a:extLst>
            </p:cNvPr>
            <p:cNvSpPr>
              <a:spLocks noChangeAspect="1" noChangeArrowheads="1"/>
            </p:cNvSpPr>
            <p:nvPr/>
          </p:nvSpPr>
          <p:spPr bwMode="blackWhite">
            <a:xfrm flipV="1">
              <a:off x="9526052" y="3882843"/>
              <a:ext cx="786948" cy="430999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noAutofit/>
            </a:bodyPr>
            <a:lstStyle/>
            <a:p>
              <a:endParaRPr lang="en-US" i="0"/>
            </a:p>
          </p:txBody>
        </p: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9F1A0574-0840-48C6-EA25-758D313DF0A9}"/>
                </a:ext>
              </a:extLst>
            </p:cNvPr>
            <p:cNvGrpSpPr/>
            <p:nvPr/>
          </p:nvGrpSpPr>
          <p:grpSpPr>
            <a:xfrm>
              <a:off x="9743214" y="2929056"/>
              <a:ext cx="352624" cy="555319"/>
              <a:chOff x="8223564" y="1828091"/>
              <a:chExt cx="450736" cy="744892"/>
            </a:xfrm>
          </p:grpSpPr>
          <p:sp>
            <p:nvSpPr>
              <p:cNvPr id="77" name="Freeform 150">
                <a:extLst>
                  <a:ext uri="{FF2B5EF4-FFF2-40B4-BE49-F238E27FC236}">
                    <a16:creationId xmlns:a16="http://schemas.microsoft.com/office/drawing/2014/main" id="{50799D22-E76A-7C3B-5889-566034338170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8226709" y="1828091"/>
                <a:ext cx="444445" cy="744892"/>
              </a:xfrm>
              <a:custGeom>
                <a:avLst/>
                <a:gdLst>
                  <a:gd name="T0" fmla="*/ 0 w 142"/>
                  <a:gd name="T1" fmla="*/ 0 h 818"/>
                  <a:gd name="T2" fmla="*/ 212 w 142"/>
                  <a:gd name="T3" fmla="*/ 0 h 818"/>
                  <a:gd name="T4" fmla="*/ 212 w 142"/>
                  <a:gd name="T5" fmla="*/ 529 h 818"/>
                  <a:gd name="T6" fmla="*/ 0 w 142"/>
                  <a:gd name="T7" fmla="*/ 529 h 81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2" h="818">
                    <a:moveTo>
                      <a:pt x="0" y="0"/>
                    </a:moveTo>
                    <a:lnTo>
                      <a:pt x="142" y="0"/>
                    </a:lnTo>
                    <a:lnTo>
                      <a:pt x="142" y="818"/>
                    </a:lnTo>
                    <a:lnTo>
                      <a:pt x="0" y="818"/>
                    </a:ln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noAutofit/>
              </a:bodyPr>
              <a:lstStyle/>
              <a:p>
                <a:endParaRPr lang="en-US" i="0" dirty="0"/>
              </a:p>
            </p:txBody>
          </p:sp>
          <p:sp>
            <p:nvSpPr>
              <p:cNvPr id="78" name="Line 151">
                <a:extLst>
                  <a:ext uri="{FF2B5EF4-FFF2-40B4-BE49-F238E27FC236}">
                    <a16:creationId xmlns:a16="http://schemas.microsoft.com/office/drawing/2014/main" id="{03101460-32F7-D062-C895-70E6EEF7F458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8223565" y="2322710"/>
                <a:ext cx="45073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noAutofit/>
              </a:bodyPr>
              <a:lstStyle/>
              <a:p>
                <a:endParaRPr lang="en-US" i="0"/>
              </a:p>
            </p:txBody>
          </p:sp>
          <p:sp>
            <p:nvSpPr>
              <p:cNvPr id="79" name="Line 152">
                <a:extLst>
                  <a:ext uri="{FF2B5EF4-FFF2-40B4-BE49-F238E27FC236}">
                    <a16:creationId xmlns:a16="http://schemas.microsoft.com/office/drawing/2014/main" id="{61201EF7-F408-9442-80DA-EB37AC14CE71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8223564" y="2085375"/>
                <a:ext cx="45073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noAutofit/>
              </a:bodyPr>
              <a:lstStyle/>
              <a:p>
                <a:endParaRPr lang="en-US" i="0"/>
              </a:p>
            </p:txBody>
          </p: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C5628660-4566-C460-C7A0-D5881DEE4FDA}"/>
                </a:ext>
              </a:extLst>
            </p:cNvPr>
            <p:cNvGrpSpPr/>
            <p:nvPr/>
          </p:nvGrpSpPr>
          <p:grpSpPr>
            <a:xfrm>
              <a:off x="9423255" y="5626856"/>
              <a:ext cx="992543" cy="274350"/>
              <a:chOff x="9423255" y="5401903"/>
              <a:chExt cx="992543" cy="274350"/>
            </a:xfrm>
          </p:grpSpPr>
          <p:sp>
            <p:nvSpPr>
              <p:cNvPr id="75" name="Rectangle: Single Corner Snipped 74">
                <a:extLst>
                  <a:ext uri="{FF2B5EF4-FFF2-40B4-BE49-F238E27FC236}">
                    <a16:creationId xmlns:a16="http://schemas.microsoft.com/office/drawing/2014/main" id="{017029D4-D295-09EE-721C-22CAFE69BFE2}"/>
                  </a:ext>
                </a:extLst>
              </p:cNvPr>
              <p:cNvSpPr/>
              <p:nvPr/>
            </p:nvSpPr>
            <p:spPr bwMode="auto">
              <a:xfrm>
                <a:off x="9945483" y="5401903"/>
                <a:ext cx="470315" cy="274350"/>
              </a:xfrm>
              <a:prstGeom prst="snip1Rect">
                <a:avLst>
                  <a:gd name="adj" fmla="val 42304"/>
                </a:avLst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marR="0" indent="-45720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76" name="Rectangle: Single Corner Snipped 75">
                <a:extLst>
                  <a:ext uri="{FF2B5EF4-FFF2-40B4-BE49-F238E27FC236}">
                    <a16:creationId xmlns:a16="http://schemas.microsoft.com/office/drawing/2014/main" id="{94EDB354-D976-2CF2-B1B6-7C62D6947A65}"/>
                  </a:ext>
                </a:extLst>
              </p:cNvPr>
              <p:cNvSpPr/>
              <p:nvPr/>
            </p:nvSpPr>
            <p:spPr bwMode="auto">
              <a:xfrm>
                <a:off x="9423255" y="5401903"/>
                <a:ext cx="470315" cy="274350"/>
              </a:xfrm>
              <a:prstGeom prst="snip1Rect">
                <a:avLst>
                  <a:gd name="adj" fmla="val 42304"/>
                </a:avLst>
              </a:prstGeom>
              <a:pattFill prst="wdDnDiag">
                <a:fgClr>
                  <a:schemeClr val="bg1">
                    <a:lumMod val="85000"/>
                  </a:schemeClr>
                </a:fgClr>
                <a:bgClr>
                  <a:schemeClr val="bg1"/>
                </a:bgClr>
              </a:patt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marR="0" indent="-45720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</p:grp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D65AF46A-7B1A-80F5-59B7-1F85909FED1A}"/>
                </a:ext>
              </a:extLst>
            </p:cNvPr>
            <p:cNvSpPr/>
            <p:nvPr/>
          </p:nvSpPr>
          <p:spPr bwMode="auto">
            <a:xfrm>
              <a:off x="9512096" y="6314525"/>
              <a:ext cx="814861" cy="400752"/>
            </a:xfrm>
            <a:prstGeom prst="rect">
              <a:avLst/>
            </a:prstGeom>
            <a:solidFill>
              <a:schemeClr val="tx1"/>
            </a:solidFill>
            <a:ln w="571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457200" marR="0" indent="-45720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</a:rPr>
                <a:t>OXOX</a:t>
              </a:r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AEC470ED-904B-4E21-AA61-C72DD14F122D}"/>
              </a:ext>
            </a:extLst>
          </p:cNvPr>
          <p:cNvGrpSpPr/>
          <p:nvPr/>
        </p:nvGrpSpPr>
        <p:grpSpPr>
          <a:xfrm>
            <a:off x="1246731" y="747045"/>
            <a:ext cx="9946403" cy="5676898"/>
            <a:chOff x="1195931" y="747045"/>
            <a:chExt cx="9946403" cy="5676898"/>
          </a:xfrm>
        </p:grpSpPr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6C959848-D5E7-08E8-713B-ED3B5382EB1E}"/>
                </a:ext>
              </a:extLst>
            </p:cNvPr>
            <p:cNvSpPr/>
            <p:nvPr/>
          </p:nvSpPr>
          <p:spPr>
            <a:xfrm>
              <a:off x="4887371" y="877020"/>
              <a:ext cx="2417258" cy="49578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..</a:t>
              </a:r>
            </a:p>
          </p:txBody>
        </p:sp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CBF29651-2023-E658-1CC5-95A75761A472}"/>
                </a:ext>
              </a:extLst>
            </p:cNvPr>
            <p:cNvGrpSpPr/>
            <p:nvPr/>
          </p:nvGrpSpPr>
          <p:grpSpPr>
            <a:xfrm>
              <a:off x="2084697" y="3641477"/>
              <a:ext cx="8022606" cy="1573771"/>
              <a:chOff x="926103" y="3876828"/>
              <a:chExt cx="7344026" cy="1440656"/>
            </a:xfrm>
          </p:grpSpPr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A4E4366B-03A3-75CA-C61B-63BE226EFF95}"/>
                  </a:ext>
                </a:extLst>
              </p:cNvPr>
              <p:cNvGrpSpPr/>
              <p:nvPr/>
            </p:nvGrpSpPr>
            <p:grpSpPr>
              <a:xfrm>
                <a:off x="926103" y="3876828"/>
                <a:ext cx="1100260" cy="1440656"/>
                <a:chOff x="942120" y="3876828"/>
                <a:chExt cx="1100260" cy="1440656"/>
              </a:xfrm>
            </p:grpSpPr>
            <p:grpSp>
              <p:nvGrpSpPr>
                <p:cNvPr id="167" name="Group 166">
                  <a:extLst>
                    <a:ext uri="{FF2B5EF4-FFF2-40B4-BE49-F238E27FC236}">
                      <a16:creationId xmlns:a16="http://schemas.microsoft.com/office/drawing/2014/main" id="{CACFFA8B-7057-725E-E13D-37537C11F5D7}"/>
                    </a:ext>
                  </a:extLst>
                </p:cNvPr>
                <p:cNvGrpSpPr/>
                <p:nvPr/>
              </p:nvGrpSpPr>
              <p:grpSpPr>
                <a:xfrm>
                  <a:off x="942120" y="3876828"/>
                  <a:ext cx="1100260" cy="1440656"/>
                  <a:chOff x="942120" y="3876828"/>
                  <a:chExt cx="1100260" cy="1440656"/>
                </a:xfrm>
              </p:grpSpPr>
              <p:sp>
                <p:nvSpPr>
                  <p:cNvPr id="173" name="Rectangle 90">
                    <a:extLst>
                      <a:ext uri="{FF2B5EF4-FFF2-40B4-BE49-F238E27FC236}">
                        <a16:creationId xmlns:a16="http://schemas.microsoft.com/office/drawing/2014/main" id="{73BC168E-9AD9-9A6F-035E-832E1D03C2A8}"/>
                      </a:ext>
                    </a:extLst>
                  </p:cNvPr>
                  <p:cNvSpPr>
                    <a:spLocks noChangeAspect="1" noChangeArrowheads="1"/>
                  </p:cNvSpPr>
                  <p:nvPr/>
                </p:nvSpPr>
                <p:spPr bwMode="blackWhite">
                  <a:xfrm>
                    <a:off x="942181" y="3876828"/>
                    <a:ext cx="1100138" cy="1440656"/>
                  </a:xfrm>
                  <a:prstGeom prst="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381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square" lIns="27432" rIns="27432" anchor="t">
                    <a:noAutofit/>
                  </a:bodyPr>
                  <a:lstStyle/>
                  <a:p>
                    <a:pPr algn="ctr"/>
                    <a:r>
                      <a:rPr lang="en-US" sz="1600" dirty="0"/>
                      <a:t>..</a:t>
                    </a:r>
                    <a:endParaRPr lang="en-US" dirty="0"/>
                  </a:p>
                </p:txBody>
              </p:sp>
              <p:sp>
                <p:nvSpPr>
                  <p:cNvPr id="174" name="Rectangle 90">
                    <a:extLst>
                      <a:ext uri="{FF2B5EF4-FFF2-40B4-BE49-F238E27FC236}">
                        <a16:creationId xmlns:a16="http://schemas.microsoft.com/office/drawing/2014/main" id="{043C569E-5117-AF6C-A654-28FB99EE156F}"/>
                      </a:ext>
                    </a:extLst>
                  </p:cNvPr>
                  <p:cNvSpPr>
                    <a:spLocks noChangeAspect="1" noChangeArrowheads="1"/>
                  </p:cNvSpPr>
                  <p:nvPr/>
                </p:nvSpPr>
                <p:spPr bwMode="blackWhite">
                  <a:xfrm>
                    <a:off x="942120" y="4374816"/>
                    <a:ext cx="1100260" cy="923948"/>
                  </a:xfrm>
                  <a:prstGeom prst="rect">
                    <a:avLst/>
                  </a:prstGeom>
                  <a:noFill/>
                  <a:ln w="381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27432" rIns="27432" anchor="ctr">
                    <a:noAutofit/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68" name="Group 167">
                  <a:extLst>
                    <a:ext uri="{FF2B5EF4-FFF2-40B4-BE49-F238E27FC236}">
                      <a16:creationId xmlns:a16="http://schemas.microsoft.com/office/drawing/2014/main" id="{F1E5526F-4952-83D6-FFF7-2AF139B13C32}"/>
                    </a:ext>
                  </a:extLst>
                </p:cNvPr>
                <p:cNvGrpSpPr/>
                <p:nvPr/>
              </p:nvGrpSpPr>
              <p:grpSpPr>
                <a:xfrm>
                  <a:off x="951519" y="4450866"/>
                  <a:ext cx="1081463" cy="866618"/>
                  <a:chOff x="2477792" y="2179844"/>
                  <a:chExt cx="1081463" cy="866618"/>
                </a:xfrm>
              </p:grpSpPr>
              <p:sp>
                <p:nvSpPr>
                  <p:cNvPr id="169" name="Rectangle 168">
                    <a:extLst>
                      <a:ext uri="{FF2B5EF4-FFF2-40B4-BE49-F238E27FC236}">
                        <a16:creationId xmlns:a16="http://schemas.microsoft.com/office/drawing/2014/main" id="{44122434-EE49-CA03-1059-548F122CE8A2}"/>
                      </a:ext>
                    </a:extLst>
                  </p:cNvPr>
                  <p:cNvSpPr/>
                  <p:nvPr/>
                </p:nvSpPr>
                <p:spPr>
                  <a:xfrm>
                    <a:off x="2477792" y="2395775"/>
                    <a:ext cx="1081463" cy="218825"/>
                  </a:xfrm>
                  <a:prstGeom prst="rect">
                    <a:avLst/>
                  </a:prstGeom>
                  <a:noFill/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27432" rIns="27432" rtlCol="0" anchor="ctr">
                    <a:noAutofit/>
                  </a:bodyPr>
                  <a:lstStyle/>
                  <a:p>
                    <a:r>
                      <a:rPr lang="en-US" sz="1000" dirty="0">
                        <a:solidFill>
                          <a:schemeClr val="tx1"/>
                        </a:solidFill>
                      </a:rPr>
                      <a:t>C/O =</a:t>
                    </a:r>
                  </a:p>
                </p:txBody>
              </p:sp>
              <p:sp>
                <p:nvSpPr>
                  <p:cNvPr id="170" name="Rectangle 169">
                    <a:extLst>
                      <a:ext uri="{FF2B5EF4-FFF2-40B4-BE49-F238E27FC236}">
                        <a16:creationId xmlns:a16="http://schemas.microsoft.com/office/drawing/2014/main" id="{3D5144FF-0E65-AD6F-172D-98931AC219DB}"/>
                      </a:ext>
                    </a:extLst>
                  </p:cNvPr>
                  <p:cNvSpPr/>
                  <p:nvPr/>
                </p:nvSpPr>
                <p:spPr>
                  <a:xfrm>
                    <a:off x="2477792" y="2611706"/>
                    <a:ext cx="1081463" cy="218825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27432" rIns="27432" rtlCol="0" anchor="ctr">
                    <a:noAutofit/>
                  </a:bodyPr>
                  <a:lstStyle/>
                  <a:p>
                    <a:r>
                      <a:rPr lang="en-US" sz="1000" dirty="0">
                        <a:solidFill>
                          <a:schemeClr val="tx1"/>
                        </a:solidFill>
                      </a:rPr>
                      <a:t>Uptime =</a:t>
                    </a:r>
                  </a:p>
                </p:txBody>
              </p:sp>
              <p:sp>
                <p:nvSpPr>
                  <p:cNvPr id="171" name="Rectangle 170">
                    <a:extLst>
                      <a:ext uri="{FF2B5EF4-FFF2-40B4-BE49-F238E27FC236}">
                        <a16:creationId xmlns:a16="http://schemas.microsoft.com/office/drawing/2014/main" id="{8A55E1A5-3FAB-CDBA-A47D-A958250F3B56}"/>
                      </a:ext>
                    </a:extLst>
                  </p:cNvPr>
                  <p:cNvSpPr/>
                  <p:nvPr/>
                </p:nvSpPr>
                <p:spPr>
                  <a:xfrm>
                    <a:off x="2477792" y="2827637"/>
                    <a:ext cx="1081463" cy="218825"/>
                  </a:xfrm>
                  <a:prstGeom prst="rect">
                    <a:avLst/>
                  </a:prstGeom>
                  <a:noFill/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27432" rIns="27432" rtlCol="0" anchor="ctr">
                    <a:noAutofit/>
                  </a:bodyPr>
                  <a:lstStyle/>
                  <a:p>
                    <a:r>
                      <a:rPr lang="en-US" sz="1000" dirty="0">
                        <a:solidFill>
                          <a:schemeClr val="tx1"/>
                        </a:solidFill>
                      </a:rPr>
                      <a:t>NAT =</a:t>
                    </a:r>
                  </a:p>
                </p:txBody>
              </p:sp>
              <p:sp>
                <p:nvSpPr>
                  <p:cNvPr id="172" name="Rectangle 171">
                    <a:extLst>
                      <a:ext uri="{FF2B5EF4-FFF2-40B4-BE49-F238E27FC236}">
                        <a16:creationId xmlns:a16="http://schemas.microsoft.com/office/drawing/2014/main" id="{9811BB3A-4AF5-5E10-B922-94401A28A49B}"/>
                      </a:ext>
                    </a:extLst>
                  </p:cNvPr>
                  <p:cNvSpPr/>
                  <p:nvPr/>
                </p:nvSpPr>
                <p:spPr>
                  <a:xfrm>
                    <a:off x="2477792" y="2179844"/>
                    <a:ext cx="1081463" cy="218825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27432" rIns="27432" rtlCol="0" anchor="ctr">
                    <a:noAutofit/>
                  </a:bodyPr>
                  <a:lstStyle/>
                  <a:p>
                    <a:r>
                      <a:rPr lang="en-US" sz="1000" dirty="0">
                        <a:solidFill>
                          <a:schemeClr val="tx1"/>
                        </a:solidFill>
                      </a:rPr>
                      <a:t>C/T =</a:t>
                    </a:r>
                  </a:p>
                </p:txBody>
              </p:sp>
            </p:grpSp>
          </p:grpSp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id="{1BAA6BBD-9180-D068-5FF5-5E326904E940}"/>
                  </a:ext>
                </a:extLst>
              </p:cNvPr>
              <p:cNvGrpSpPr/>
              <p:nvPr/>
            </p:nvGrpSpPr>
            <p:grpSpPr>
              <a:xfrm>
                <a:off x="2487045" y="3876828"/>
                <a:ext cx="1100260" cy="1440656"/>
                <a:chOff x="942120" y="3876828"/>
                <a:chExt cx="1100260" cy="1440656"/>
              </a:xfrm>
            </p:grpSpPr>
            <p:grpSp>
              <p:nvGrpSpPr>
                <p:cNvPr id="159" name="Group 158">
                  <a:extLst>
                    <a:ext uri="{FF2B5EF4-FFF2-40B4-BE49-F238E27FC236}">
                      <a16:creationId xmlns:a16="http://schemas.microsoft.com/office/drawing/2014/main" id="{326E9790-1B68-102C-A78E-26B568D206F6}"/>
                    </a:ext>
                  </a:extLst>
                </p:cNvPr>
                <p:cNvGrpSpPr/>
                <p:nvPr/>
              </p:nvGrpSpPr>
              <p:grpSpPr>
                <a:xfrm>
                  <a:off x="942120" y="3876828"/>
                  <a:ext cx="1100260" cy="1440656"/>
                  <a:chOff x="942120" y="3876828"/>
                  <a:chExt cx="1100260" cy="1440656"/>
                </a:xfrm>
              </p:grpSpPr>
              <p:sp>
                <p:nvSpPr>
                  <p:cNvPr id="165" name="Rectangle 90">
                    <a:extLst>
                      <a:ext uri="{FF2B5EF4-FFF2-40B4-BE49-F238E27FC236}">
                        <a16:creationId xmlns:a16="http://schemas.microsoft.com/office/drawing/2014/main" id="{60B2DFD3-9D25-4E1F-8918-91539955BEC9}"/>
                      </a:ext>
                    </a:extLst>
                  </p:cNvPr>
                  <p:cNvSpPr>
                    <a:spLocks noChangeAspect="1" noChangeArrowheads="1"/>
                  </p:cNvSpPr>
                  <p:nvPr/>
                </p:nvSpPr>
                <p:spPr bwMode="blackWhite">
                  <a:xfrm>
                    <a:off x="942181" y="3876828"/>
                    <a:ext cx="1100138" cy="1440656"/>
                  </a:xfrm>
                  <a:prstGeom prst="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381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square" lIns="27432" rIns="27432" anchor="t">
                    <a:noAutofit/>
                  </a:bodyPr>
                  <a:lstStyle/>
                  <a:p>
                    <a:pPr algn="ctr"/>
                    <a:r>
                      <a:rPr lang="en-US" sz="1600" dirty="0"/>
                      <a:t>..</a:t>
                    </a:r>
                    <a:endParaRPr lang="en-US" dirty="0"/>
                  </a:p>
                </p:txBody>
              </p:sp>
              <p:sp>
                <p:nvSpPr>
                  <p:cNvPr id="166" name="Rectangle 90">
                    <a:extLst>
                      <a:ext uri="{FF2B5EF4-FFF2-40B4-BE49-F238E27FC236}">
                        <a16:creationId xmlns:a16="http://schemas.microsoft.com/office/drawing/2014/main" id="{ECBBD81C-C136-B05A-B2DC-E2B6218FD90A}"/>
                      </a:ext>
                    </a:extLst>
                  </p:cNvPr>
                  <p:cNvSpPr>
                    <a:spLocks noChangeAspect="1" noChangeArrowheads="1"/>
                  </p:cNvSpPr>
                  <p:nvPr/>
                </p:nvSpPr>
                <p:spPr bwMode="blackWhite">
                  <a:xfrm>
                    <a:off x="942120" y="4374816"/>
                    <a:ext cx="1100260" cy="923948"/>
                  </a:xfrm>
                  <a:prstGeom prst="rect">
                    <a:avLst/>
                  </a:prstGeom>
                  <a:noFill/>
                  <a:ln w="381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27432" rIns="27432" anchor="ctr">
                    <a:noAutofit/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60" name="Group 159">
                  <a:extLst>
                    <a:ext uri="{FF2B5EF4-FFF2-40B4-BE49-F238E27FC236}">
                      <a16:creationId xmlns:a16="http://schemas.microsoft.com/office/drawing/2014/main" id="{9F09E1A9-1434-3B5F-2EC6-F15791CE81F3}"/>
                    </a:ext>
                  </a:extLst>
                </p:cNvPr>
                <p:cNvGrpSpPr/>
                <p:nvPr/>
              </p:nvGrpSpPr>
              <p:grpSpPr>
                <a:xfrm>
                  <a:off x="951519" y="4450866"/>
                  <a:ext cx="1081463" cy="866618"/>
                  <a:chOff x="2477792" y="2179844"/>
                  <a:chExt cx="1081463" cy="866618"/>
                </a:xfrm>
              </p:grpSpPr>
              <p:sp>
                <p:nvSpPr>
                  <p:cNvPr id="161" name="Rectangle 160">
                    <a:extLst>
                      <a:ext uri="{FF2B5EF4-FFF2-40B4-BE49-F238E27FC236}">
                        <a16:creationId xmlns:a16="http://schemas.microsoft.com/office/drawing/2014/main" id="{131D31A4-20D1-8873-1458-1EA6C7C4196E}"/>
                      </a:ext>
                    </a:extLst>
                  </p:cNvPr>
                  <p:cNvSpPr/>
                  <p:nvPr/>
                </p:nvSpPr>
                <p:spPr>
                  <a:xfrm>
                    <a:off x="2477792" y="2395775"/>
                    <a:ext cx="1081463" cy="218825"/>
                  </a:xfrm>
                  <a:prstGeom prst="rect">
                    <a:avLst/>
                  </a:prstGeom>
                  <a:noFill/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27432" rIns="27432" rtlCol="0" anchor="ctr">
                    <a:noAutofit/>
                  </a:bodyPr>
                  <a:lstStyle/>
                  <a:p>
                    <a:r>
                      <a:rPr lang="en-US" sz="1000" dirty="0">
                        <a:solidFill>
                          <a:schemeClr val="tx1"/>
                        </a:solidFill>
                      </a:rPr>
                      <a:t>C/O =</a:t>
                    </a:r>
                  </a:p>
                </p:txBody>
              </p:sp>
              <p:sp>
                <p:nvSpPr>
                  <p:cNvPr id="162" name="Rectangle 161">
                    <a:extLst>
                      <a:ext uri="{FF2B5EF4-FFF2-40B4-BE49-F238E27FC236}">
                        <a16:creationId xmlns:a16="http://schemas.microsoft.com/office/drawing/2014/main" id="{47690C6E-1BBD-C732-97CA-C54E736D6147}"/>
                      </a:ext>
                    </a:extLst>
                  </p:cNvPr>
                  <p:cNvSpPr/>
                  <p:nvPr/>
                </p:nvSpPr>
                <p:spPr>
                  <a:xfrm>
                    <a:off x="2477792" y="2611706"/>
                    <a:ext cx="1081463" cy="218825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27432" rIns="27432" rtlCol="0" anchor="ctr">
                    <a:noAutofit/>
                  </a:bodyPr>
                  <a:lstStyle/>
                  <a:p>
                    <a:r>
                      <a:rPr lang="en-US" sz="1000" dirty="0">
                        <a:solidFill>
                          <a:schemeClr val="tx1"/>
                        </a:solidFill>
                      </a:rPr>
                      <a:t>Uptime =</a:t>
                    </a:r>
                  </a:p>
                </p:txBody>
              </p:sp>
              <p:sp>
                <p:nvSpPr>
                  <p:cNvPr id="163" name="Rectangle 162">
                    <a:extLst>
                      <a:ext uri="{FF2B5EF4-FFF2-40B4-BE49-F238E27FC236}">
                        <a16:creationId xmlns:a16="http://schemas.microsoft.com/office/drawing/2014/main" id="{5F49BD00-800A-58B5-251B-E9A555D0C0C7}"/>
                      </a:ext>
                    </a:extLst>
                  </p:cNvPr>
                  <p:cNvSpPr/>
                  <p:nvPr/>
                </p:nvSpPr>
                <p:spPr>
                  <a:xfrm>
                    <a:off x="2477792" y="2827637"/>
                    <a:ext cx="1081463" cy="218825"/>
                  </a:xfrm>
                  <a:prstGeom prst="rect">
                    <a:avLst/>
                  </a:prstGeom>
                  <a:noFill/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27432" rIns="27432" rtlCol="0" anchor="ctr">
                    <a:noAutofit/>
                  </a:bodyPr>
                  <a:lstStyle/>
                  <a:p>
                    <a:r>
                      <a:rPr lang="en-US" sz="1000" dirty="0">
                        <a:solidFill>
                          <a:schemeClr val="tx1"/>
                        </a:solidFill>
                      </a:rPr>
                      <a:t>NAT =</a:t>
                    </a:r>
                  </a:p>
                </p:txBody>
              </p:sp>
              <p:sp>
                <p:nvSpPr>
                  <p:cNvPr id="164" name="Rectangle 163">
                    <a:extLst>
                      <a:ext uri="{FF2B5EF4-FFF2-40B4-BE49-F238E27FC236}">
                        <a16:creationId xmlns:a16="http://schemas.microsoft.com/office/drawing/2014/main" id="{CE525E70-D655-DAB8-5365-C552FB9B0CEA}"/>
                      </a:ext>
                    </a:extLst>
                  </p:cNvPr>
                  <p:cNvSpPr/>
                  <p:nvPr/>
                </p:nvSpPr>
                <p:spPr>
                  <a:xfrm>
                    <a:off x="2477792" y="2179844"/>
                    <a:ext cx="1081463" cy="218825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27432" rIns="27432" rtlCol="0" anchor="ctr">
                    <a:noAutofit/>
                  </a:bodyPr>
                  <a:lstStyle/>
                  <a:p>
                    <a:r>
                      <a:rPr lang="en-US" sz="1000" dirty="0">
                        <a:solidFill>
                          <a:schemeClr val="tx1"/>
                        </a:solidFill>
                      </a:rPr>
                      <a:t>C/T =</a:t>
                    </a:r>
                  </a:p>
                </p:txBody>
              </p:sp>
            </p:grpSp>
          </p:grpSp>
          <p:grpSp>
            <p:nvGrpSpPr>
              <p:cNvPr id="132" name="Group 131">
                <a:extLst>
                  <a:ext uri="{FF2B5EF4-FFF2-40B4-BE49-F238E27FC236}">
                    <a16:creationId xmlns:a16="http://schemas.microsoft.com/office/drawing/2014/main" id="{08D63A73-6E47-7F22-6F8B-DC5DFF52E728}"/>
                  </a:ext>
                </a:extLst>
              </p:cNvPr>
              <p:cNvGrpSpPr/>
              <p:nvPr/>
            </p:nvGrpSpPr>
            <p:grpSpPr>
              <a:xfrm>
                <a:off x="4047987" y="3876828"/>
                <a:ext cx="1100260" cy="1440656"/>
                <a:chOff x="942120" y="3876828"/>
                <a:chExt cx="1100260" cy="1440656"/>
              </a:xfrm>
            </p:grpSpPr>
            <p:grpSp>
              <p:nvGrpSpPr>
                <p:cNvPr id="151" name="Group 150">
                  <a:extLst>
                    <a:ext uri="{FF2B5EF4-FFF2-40B4-BE49-F238E27FC236}">
                      <a16:creationId xmlns:a16="http://schemas.microsoft.com/office/drawing/2014/main" id="{F295F79A-3CB9-5188-B690-C599737E7C05}"/>
                    </a:ext>
                  </a:extLst>
                </p:cNvPr>
                <p:cNvGrpSpPr/>
                <p:nvPr/>
              </p:nvGrpSpPr>
              <p:grpSpPr>
                <a:xfrm>
                  <a:off x="942120" y="3876828"/>
                  <a:ext cx="1100260" cy="1440656"/>
                  <a:chOff x="942120" y="3876828"/>
                  <a:chExt cx="1100260" cy="1440656"/>
                </a:xfrm>
              </p:grpSpPr>
              <p:sp>
                <p:nvSpPr>
                  <p:cNvPr id="157" name="Rectangle 90">
                    <a:extLst>
                      <a:ext uri="{FF2B5EF4-FFF2-40B4-BE49-F238E27FC236}">
                        <a16:creationId xmlns:a16="http://schemas.microsoft.com/office/drawing/2014/main" id="{90F4A006-A5EB-70E6-2B2A-2027A7DB89FF}"/>
                      </a:ext>
                    </a:extLst>
                  </p:cNvPr>
                  <p:cNvSpPr>
                    <a:spLocks noChangeAspect="1" noChangeArrowheads="1"/>
                  </p:cNvSpPr>
                  <p:nvPr/>
                </p:nvSpPr>
                <p:spPr bwMode="blackWhite">
                  <a:xfrm>
                    <a:off x="942181" y="3876828"/>
                    <a:ext cx="1100138" cy="1440656"/>
                  </a:xfrm>
                  <a:prstGeom prst="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381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square" lIns="27432" rIns="27432" anchor="t">
                    <a:noAutofit/>
                  </a:bodyPr>
                  <a:lstStyle/>
                  <a:p>
                    <a:pPr algn="ctr"/>
                    <a:r>
                      <a:rPr lang="en-US" sz="1600" dirty="0"/>
                      <a:t>..</a:t>
                    </a:r>
                    <a:endParaRPr lang="en-US" dirty="0"/>
                  </a:p>
                </p:txBody>
              </p:sp>
              <p:sp>
                <p:nvSpPr>
                  <p:cNvPr id="158" name="Rectangle 90">
                    <a:extLst>
                      <a:ext uri="{FF2B5EF4-FFF2-40B4-BE49-F238E27FC236}">
                        <a16:creationId xmlns:a16="http://schemas.microsoft.com/office/drawing/2014/main" id="{20AAC0E8-0243-4980-9D1F-4CB8B2F1F82E}"/>
                      </a:ext>
                    </a:extLst>
                  </p:cNvPr>
                  <p:cNvSpPr>
                    <a:spLocks noChangeAspect="1" noChangeArrowheads="1"/>
                  </p:cNvSpPr>
                  <p:nvPr/>
                </p:nvSpPr>
                <p:spPr bwMode="blackWhite">
                  <a:xfrm>
                    <a:off x="942120" y="4374816"/>
                    <a:ext cx="1100260" cy="923948"/>
                  </a:xfrm>
                  <a:prstGeom prst="rect">
                    <a:avLst/>
                  </a:prstGeom>
                  <a:noFill/>
                  <a:ln w="381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27432" rIns="27432" anchor="ctr">
                    <a:noAutofit/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52" name="Group 151">
                  <a:extLst>
                    <a:ext uri="{FF2B5EF4-FFF2-40B4-BE49-F238E27FC236}">
                      <a16:creationId xmlns:a16="http://schemas.microsoft.com/office/drawing/2014/main" id="{0EAF39D7-4023-7939-5E7E-4326E9CE639F}"/>
                    </a:ext>
                  </a:extLst>
                </p:cNvPr>
                <p:cNvGrpSpPr/>
                <p:nvPr/>
              </p:nvGrpSpPr>
              <p:grpSpPr>
                <a:xfrm>
                  <a:off x="951519" y="4450866"/>
                  <a:ext cx="1081463" cy="866618"/>
                  <a:chOff x="2477792" y="2179844"/>
                  <a:chExt cx="1081463" cy="866618"/>
                </a:xfrm>
              </p:grpSpPr>
              <p:sp>
                <p:nvSpPr>
                  <p:cNvPr id="153" name="Rectangle 152">
                    <a:extLst>
                      <a:ext uri="{FF2B5EF4-FFF2-40B4-BE49-F238E27FC236}">
                        <a16:creationId xmlns:a16="http://schemas.microsoft.com/office/drawing/2014/main" id="{93D9153E-4672-E142-22C6-D6DFB37B8E78}"/>
                      </a:ext>
                    </a:extLst>
                  </p:cNvPr>
                  <p:cNvSpPr/>
                  <p:nvPr/>
                </p:nvSpPr>
                <p:spPr>
                  <a:xfrm>
                    <a:off x="2477792" y="2395775"/>
                    <a:ext cx="1081463" cy="218825"/>
                  </a:xfrm>
                  <a:prstGeom prst="rect">
                    <a:avLst/>
                  </a:prstGeom>
                  <a:noFill/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27432" rIns="27432" rtlCol="0" anchor="ctr">
                    <a:noAutofit/>
                  </a:bodyPr>
                  <a:lstStyle/>
                  <a:p>
                    <a:r>
                      <a:rPr lang="en-US" sz="1000" dirty="0">
                        <a:solidFill>
                          <a:schemeClr val="tx1"/>
                        </a:solidFill>
                      </a:rPr>
                      <a:t>C/O =</a:t>
                    </a:r>
                  </a:p>
                </p:txBody>
              </p:sp>
              <p:sp>
                <p:nvSpPr>
                  <p:cNvPr id="154" name="Rectangle 153">
                    <a:extLst>
                      <a:ext uri="{FF2B5EF4-FFF2-40B4-BE49-F238E27FC236}">
                        <a16:creationId xmlns:a16="http://schemas.microsoft.com/office/drawing/2014/main" id="{344735FC-E809-A5C9-ED1B-1E263C0545F2}"/>
                      </a:ext>
                    </a:extLst>
                  </p:cNvPr>
                  <p:cNvSpPr/>
                  <p:nvPr/>
                </p:nvSpPr>
                <p:spPr>
                  <a:xfrm>
                    <a:off x="2477792" y="2611706"/>
                    <a:ext cx="1081463" cy="218825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27432" rIns="27432" rtlCol="0" anchor="ctr">
                    <a:noAutofit/>
                  </a:bodyPr>
                  <a:lstStyle/>
                  <a:p>
                    <a:r>
                      <a:rPr lang="en-US" sz="1000" dirty="0">
                        <a:solidFill>
                          <a:schemeClr val="tx1"/>
                        </a:solidFill>
                      </a:rPr>
                      <a:t>Uptime =</a:t>
                    </a:r>
                  </a:p>
                </p:txBody>
              </p:sp>
              <p:sp>
                <p:nvSpPr>
                  <p:cNvPr id="155" name="Rectangle 154">
                    <a:extLst>
                      <a:ext uri="{FF2B5EF4-FFF2-40B4-BE49-F238E27FC236}">
                        <a16:creationId xmlns:a16="http://schemas.microsoft.com/office/drawing/2014/main" id="{46586B65-EAFD-2C9C-7CEE-140D545E8377}"/>
                      </a:ext>
                    </a:extLst>
                  </p:cNvPr>
                  <p:cNvSpPr/>
                  <p:nvPr/>
                </p:nvSpPr>
                <p:spPr>
                  <a:xfrm>
                    <a:off x="2477792" y="2827637"/>
                    <a:ext cx="1081463" cy="218825"/>
                  </a:xfrm>
                  <a:prstGeom prst="rect">
                    <a:avLst/>
                  </a:prstGeom>
                  <a:noFill/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27432" rIns="27432" rtlCol="0" anchor="ctr">
                    <a:noAutofit/>
                  </a:bodyPr>
                  <a:lstStyle/>
                  <a:p>
                    <a:r>
                      <a:rPr lang="en-US" sz="1000" dirty="0">
                        <a:solidFill>
                          <a:schemeClr val="tx1"/>
                        </a:solidFill>
                      </a:rPr>
                      <a:t>NAT =</a:t>
                    </a:r>
                  </a:p>
                </p:txBody>
              </p:sp>
              <p:sp>
                <p:nvSpPr>
                  <p:cNvPr id="156" name="Rectangle 155">
                    <a:extLst>
                      <a:ext uri="{FF2B5EF4-FFF2-40B4-BE49-F238E27FC236}">
                        <a16:creationId xmlns:a16="http://schemas.microsoft.com/office/drawing/2014/main" id="{1386D21A-0BC2-D023-8126-CD30E0CD2383}"/>
                      </a:ext>
                    </a:extLst>
                  </p:cNvPr>
                  <p:cNvSpPr/>
                  <p:nvPr/>
                </p:nvSpPr>
                <p:spPr>
                  <a:xfrm>
                    <a:off x="2477792" y="2179844"/>
                    <a:ext cx="1081463" cy="218825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27432" rIns="27432" rtlCol="0" anchor="ctr">
                    <a:noAutofit/>
                  </a:bodyPr>
                  <a:lstStyle/>
                  <a:p>
                    <a:r>
                      <a:rPr lang="en-US" sz="1000" dirty="0">
                        <a:solidFill>
                          <a:schemeClr val="tx1"/>
                        </a:solidFill>
                      </a:rPr>
                      <a:t>C/T =</a:t>
                    </a:r>
                  </a:p>
                </p:txBody>
              </p:sp>
            </p:grpSp>
          </p:grpSp>
          <p:grpSp>
            <p:nvGrpSpPr>
              <p:cNvPr id="133" name="Group 132">
                <a:extLst>
                  <a:ext uri="{FF2B5EF4-FFF2-40B4-BE49-F238E27FC236}">
                    <a16:creationId xmlns:a16="http://schemas.microsoft.com/office/drawing/2014/main" id="{D1AFEB96-6871-9B00-E294-8F1EAED49488}"/>
                  </a:ext>
                </a:extLst>
              </p:cNvPr>
              <p:cNvGrpSpPr/>
              <p:nvPr/>
            </p:nvGrpSpPr>
            <p:grpSpPr>
              <a:xfrm>
                <a:off x="5608928" y="3876828"/>
                <a:ext cx="1100260" cy="1440656"/>
                <a:chOff x="942120" y="3876828"/>
                <a:chExt cx="1100260" cy="1440656"/>
              </a:xfrm>
            </p:grpSpPr>
            <p:grpSp>
              <p:nvGrpSpPr>
                <p:cNvPr id="143" name="Group 142">
                  <a:extLst>
                    <a:ext uri="{FF2B5EF4-FFF2-40B4-BE49-F238E27FC236}">
                      <a16:creationId xmlns:a16="http://schemas.microsoft.com/office/drawing/2014/main" id="{0366C026-2798-0B8E-DBEF-3DB838047975}"/>
                    </a:ext>
                  </a:extLst>
                </p:cNvPr>
                <p:cNvGrpSpPr/>
                <p:nvPr/>
              </p:nvGrpSpPr>
              <p:grpSpPr>
                <a:xfrm>
                  <a:off x="942120" y="3876828"/>
                  <a:ext cx="1100260" cy="1440656"/>
                  <a:chOff x="942120" y="3876828"/>
                  <a:chExt cx="1100260" cy="1440656"/>
                </a:xfrm>
              </p:grpSpPr>
              <p:sp>
                <p:nvSpPr>
                  <p:cNvPr id="149" name="Rectangle 90">
                    <a:extLst>
                      <a:ext uri="{FF2B5EF4-FFF2-40B4-BE49-F238E27FC236}">
                        <a16:creationId xmlns:a16="http://schemas.microsoft.com/office/drawing/2014/main" id="{E23A59ED-32FF-2C81-0623-575A13E2234F}"/>
                      </a:ext>
                    </a:extLst>
                  </p:cNvPr>
                  <p:cNvSpPr>
                    <a:spLocks noChangeAspect="1" noChangeArrowheads="1"/>
                  </p:cNvSpPr>
                  <p:nvPr/>
                </p:nvSpPr>
                <p:spPr bwMode="blackWhite">
                  <a:xfrm>
                    <a:off x="942181" y="3876828"/>
                    <a:ext cx="1100138" cy="1440656"/>
                  </a:xfrm>
                  <a:prstGeom prst="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381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square" lIns="27432" rIns="27432" anchor="t">
                    <a:noAutofit/>
                  </a:bodyPr>
                  <a:lstStyle/>
                  <a:p>
                    <a:pPr algn="ctr"/>
                    <a:r>
                      <a:rPr lang="en-US" sz="1600" dirty="0"/>
                      <a:t>..</a:t>
                    </a:r>
                    <a:endParaRPr lang="en-US" dirty="0"/>
                  </a:p>
                </p:txBody>
              </p:sp>
              <p:sp>
                <p:nvSpPr>
                  <p:cNvPr id="150" name="Rectangle 90">
                    <a:extLst>
                      <a:ext uri="{FF2B5EF4-FFF2-40B4-BE49-F238E27FC236}">
                        <a16:creationId xmlns:a16="http://schemas.microsoft.com/office/drawing/2014/main" id="{3B5E0D8B-8652-245A-D18B-DE849A73E058}"/>
                      </a:ext>
                    </a:extLst>
                  </p:cNvPr>
                  <p:cNvSpPr>
                    <a:spLocks noChangeAspect="1" noChangeArrowheads="1"/>
                  </p:cNvSpPr>
                  <p:nvPr/>
                </p:nvSpPr>
                <p:spPr bwMode="blackWhite">
                  <a:xfrm>
                    <a:off x="942120" y="4374816"/>
                    <a:ext cx="1100260" cy="923948"/>
                  </a:xfrm>
                  <a:prstGeom prst="rect">
                    <a:avLst/>
                  </a:prstGeom>
                  <a:noFill/>
                  <a:ln w="381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27432" rIns="27432" anchor="ctr">
                    <a:noAutofit/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4" name="Group 143">
                  <a:extLst>
                    <a:ext uri="{FF2B5EF4-FFF2-40B4-BE49-F238E27FC236}">
                      <a16:creationId xmlns:a16="http://schemas.microsoft.com/office/drawing/2014/main" id="{384DDB8B-5F74-F195-0202-7793233149BC}"/>
                    </a:ext>
                  </a:extLst>
                </p:cNvPr>
                <p:cNvGrpSpPr/>
                <p:nvPr/>
              </p:nvGrpSpPr>
              <p:grpSpPr>
                <a:xfrm>
                  <a:off x="951519" y="4450866"/>
                  <a:ext cx="1081463" cy="866618"/>
                  <a:chOff x="2477792" y="2179844"/>
                  <a:chExt cx="1081463" cy="866618"/>
                </a:xfrm>
              </p:grpSpPr>
              <p:sp>
                <p:nvSpPr>
                  <p:cNvPr id="145" name="Rectangle 144">
                    <a:extLst>
                      <a:ext uri="{FF2B5EF4-FFF2-40B4-BE49-F238E27FC236}">
                        <a16:creationId xmlns:a16="http://schemas.microsoft.com/office/drawing/2014/main" id="{882A54F0-E3EF-27BA-4C76-A0E6A68F55A5}"/>
                      </a:ext>
                    </a:extLst>
                  </p:cNvPr>
                  <p:cNvSpPr/>
                  <p:nvPr/>
                </p:nvSpPr>
                <p:spPr>
                  <a:xfrm>
                    <a:off x="2477792" y="2395775"/>
                    <a:ext cx="1081463" cy="218825"/>
                  </a:xfrm>
                  <a:prstGeom prst="rect">
                    <a:avLst/>
                  </a:prstGeom>
                  <a:noFill/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27432" rIns="27432" rtlCol="0" anchor="ctr">
                    <a:noAutofit/>
                  </a:bodyPr>
                  <a:lstStyle/>
                  <a:p>
                    <a:r>
                      <a:rPr lang="en-US" sz="1000" dirty="0">
                        <a:solidFill>
                          <a:schemeClr val="tx1"/>
                        </a:solidFill>
                      </a:rPr>
                      <a:t>C/O =</a:t>
                    </a:r>
                  </a:p>
                </p:txBody>
              </p:sp>
              <p:sp>
                <p:nvSpPr>
                  <p:cNvPr id="146" name="Rectangle 145">
                    <a:extLst>
                      <a:ext uri="{FF2B5EF4-FFF2-40B4-BE49-F238E27FC236}">
                        <a16:creationId xmlns:a16="http://schemas.microsoft.com/office/drawing/2014/main" id="{6E3C717D-8818-06F8-9F5B-A7D1830D065D}"/>
                      </a:ext>
                    </a:extLst>
                  </p:cNvPr>
                  <p:cNvSpPr/>
                  <p:nvPr/>
                </p:nvSpPr>
                <p:spPr>
                  <a:xfrm>
                    <a:off x="2477792" y="2611706"/>
                    <a:ext cx="1081463" cy="218825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27432" rIns="27432" rtlCol="0" anchor="ctr">
                    <a:noAutofit/>
                  </a:bodyPr>
                  <a:lstStyle/>
                  <a:p>
                    <a:r>
                      <a:rPr lang="en-US" sz="1000" dirty="0">
                        <a:solidFill>
                          <a:schemeClr val="tx1"/>
                        </a:solidFill>
                      </a:rPr>
                      <a:t>Uptime =</a:t>
                    </a:r>
                  </a:p>
                </p:txBody>
              </p:sp>
              <p:sp>
                <p:nvSpPr>
                  <p:cNvPr id="147" name="Rectangle 146">
                    <a:extLst>
                      <a:ext uri="{FF2B5EF4-FFF2-40B4-BE49-F238E27FC236}">
                        <a16:creationId xmlns:a16="http://schemas.microsoft.com/office/drawing/2014/main" id="{2F3A1D9B-3724-74E6-DC41-63AD875E160B}"/>
                      </a:ext>
                    </a:extLst>
                  </p:cNvPr>
                  <p:cNvSpPr/>
                  <p:nvPr/>
                </p:nvSpPr>
                <p:spPr>
                  <a:xfrm>
                    <a:off x="2477792" y="2827637"/>
                    <a:ext cx="1081463" cy="218825"/>
                  </a:xfrm>
                  <a:prstGeom prst="rect">
                    <a:avLst/>
                  </a:prstGeom>
                  <a:noFill/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27432" rIns="27432" rtlCol="0" anchor="ctr">
                    <a:noAutofit/>
                  </a:bodyPr>
                  <a:lstStyle/>
                  <a:p>
                    <a:r>
                      <a:rPr lang="en-US" sz="1000" dirty="0">
                        <a:solidFill>
                          <a:schemeClr val="tx1"/>
                        </a:solidFill>
                      </a:rPr>
                      <a:t>NAT =</a:t>
                    </a:r>
                  </a:p>
                </p:txBody>
              </p:sp>
              <p:sp>
                <p:nvSpPr>
                  <p:cNvPr id="148" name="Rectangle 147">
                    <a:extLst>
                      <a:ext uri="{FF2B5EF4-FFF2-40B4-BE49-F238E27FC236}">
                        <a16:creationId xmlns:a16="http://schemas.microsoft.com/office/drawing/2014/main" id="{351FEC0A-7BD2-1E2C-5FD9-307E5FAED56F}"/>
                      </a:ext>
                    </a:extLst>
                  </p:cNvPr>
                  <p:cNvSpPr/>
                  <p:nvPr/>
                </p:nvSpPr>
                <p:spPr>
                  <a:xfrm>
                    <a:off x="2477792" y="2179844"/>
                    <a:ext cx="1081463" cy="218825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27432" rIns="27432" rtlCol="0" anchor="ctr">
                    <a:noAutofit/>
                  </a:bodyPr>
                  <a:lstStyle/>
                  <a:p>
                    <a:r>
                      <a:rPr lang="en-US" sz="1000" dirty="0">
                        <a:solidFill>
                          <a:schemeClr val="tx1"/>
                        </a:solidFill>
                      </a:rPr>
                      <a:t>C/T =</a:t>
                    </a:r>
                  </a:p>
                </p:txBody>
              </p:sp>
            </p:grpSp>
          </p:grpSp>
          <p:grpSp>
            <p:nvGrpSpPr>
              <p:cNvPr id="134" name="Group 133">
                <a:extLst>
                  <a:ext uri="{FF2B5EF4-FFF2-40B4-BE49-F238E27FC236}">
                    <a16:creationId xmlns:a16="http://schemas.microsoft.com/office/drawing/2014/main" id="{CB66828D-49B5-D156-3519-F215A44E6FE5}"/>
                  </a:ext>
                </a:extLst>
              </p:cNvPr>
              <p:cNvGrpSpPr/>
              <p:nvPr/>
            </p:nvGrpSpPr>
            <p:grpSpPr>
              <a:xfrm>
                <a:off x="7169869" y="3876828"/>
                <a:ext cx="1100260" cy="1440656"/>
                <a:chOff x="942120" y="3876828"/>
                <a:chExt cx="1100260" cy="1440656"/>
              </a:xfrm>
            </p:grpSpPr>
            <p:grpSp>
              <p:nvGrpSpPr>
                <p:cNvPr id="135" name="Group 134">
                  <a:extLst>
                    <a:ext uri="{FF2B5EF4-FFF2-40B4-BE49-F238E27FC236}">
                      <a16:creationId xmlns:a16="http://schemas.microsoft.com/office/drawing/2014/main" id="{103155C0-BBC3-FE3D-8ECD-6903A73174FB}"/>
                    </a:ext>
                  </a:extLst>
                </p:cNvPr>
                <p:cNvGrpSpPr/>
                <p:nvPr/>
              </p:nvGrpSpPr>
              <p:grpSpPr>
                <a:xfrm>
                  <a:off x="942120" y="3876828"/>
                  <a:ext cx="1100260" cy="1440656"/>
                  <a:chOff x="942120" y="3876828"/>
                  <a:chExt cx="1100260" cy="1440656"/>
                </a:xfrm>
              </p:grpSpPr>
              <p:sp>
                <p:nvSpPr>
                  <p:cNvPr id="141" name="Rectangle 90">
                    <a:extLst>
                      <a:ext uri="{FF2B5EF4-FFF2-40B4-BE49-F238E27FC236}">
                        <a16:creationId xmlns:a16="http://schemas.microsoft.com/office/drawing/2014/main" id="{2E596AF9-A378-6BD7-E370-32AAC72CEBBB}"/>
                      </a:ext>
                    </a:extLst>
                  </p:cNvPr>
                  <p:cNvSpPr>
                    <a:spLocks noChangeAspect="1" noChangeArrowheads="1"/>
                  </p:cNvSpPr>
                  <p:nvPr/>
                </p:nvSpPr>
                <p:spPr bwMode="blackWhite">
                  <a:xfrm>
                    <a:off x="942181" y="3876828"/>
                    <a:ext cx="1100138" cy="1440656"/>
                  </a:xfrm>
                  <a:prstGeom prst="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381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square" lIns="27432" rIns="27432" anchor="t">
                    <a:noAutofit/>
                  </a:bodyPr>
                  <a:lstStyle/>
                  <a:p>
                    <a:pPr algn="ctr"/>
                    <a:r>
                      <a:rPr lang="en-US" sz="1600" dirty="0"/>
                      <a:t>..</a:t>
                    </a:r>
                    <a:endParaRPr lang="en-US" dirty="0"/>
                  </a:p>
                </p:txBody>
              </p:sp>
              <p:sp>
                <p:nvSpPr>
                  <p:cNvPr id="142" name="Rectangle 90">
                    <a:extLst>
                      <a:ext uri="{FF2B5EF4-FFF2-40B4-BE49-F238E27FC236}">
                        <a16:creationId xmlns:a16="http://schemas.microsoft.com/office/drawing/2014/main" id="{B5C47B08-150F-BBB6-36A6-7037E383C011}"/>
                      </a:ext>
                    </a:extLst>
                  </p:cNvPr>
                  <p:cNvSpPr>
                    <a:spLocks noChangeAspect="1" noChangeArrowheads="1"/>
                  </p:cNvSpPr>
                  <p:nvPr/>
                </p:nvSpPr>
                <p:spPr bwMode="blackWhite">
                  <a:xfrm>
                    <a:off x="942120" y="4374816"/>
                    <a:ext cx="1100260" cy="923948"/>
                  </a:xfrm>
                  <a:prstGeom prst="rect">
                    <a:avLst/>
                  </a:prstGeom>
                  <a:noFill/>
                  <a:ln w="381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27432" rIns="27432" anchor="ctr">
                    <a:noAutofit/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36" name="Group 135">
                  <a:extLst>
                    <a:ext uri="{FF2B5EF4-FFF2-40B4-BE49-F238E27FC236}">
                      <a16:creationId xmlns:a16="http://schemas.microsoft.com/office/drawing/2014/main" id="{40FD5159-3DF9-30FD-AFAE-6F83647310D2}"/>
                    </a:ext>
                  </a:extLst>
                </p:cNvPr>
                <p:cNvGrpSpPr/>
                <p:nvPr/>
              </p:nvGrpSpPr>
              <p:grpSpPr>
                <a:xfrm>
                  <a:off x="951519" y="4450866"/>
                  <a:ext cx="1081463" cy="866618"/>
                  <a:chOff x="2477792" y="2179844"/>
                  <a:chExt cx="1081463" cy="866618"/>
                </a:xfrm>
              </p:grpSpPr>
              <p:sp>
                <p:nvSpPr>
                  <p:cNvPr id="137" name="Rectangle 136">
                    <a:extLst>
                      <a:ext uri="{FF2B5EF4-FFF2-40B4-BE49-F238E27FC236}">
                        <a16:creationId xmlns:a16="http://schemas.microsoft.com/office/drawing/2014/main" id="{A4593221-E41D-2F82-26E1-D4426EA00037}"/>
                      </a:ext>
                    </a:extLst>
                  </p:cNvPr>
                  <p:cNvSpPr/>
                  <p:nvPr/>
                </p:nvSpPr>
                <p:spPr>
                  <a:xfrm>
                    <a:off x="2477792" y="2395775"/>
                    <a:ext cx="1081463" cy="218825"/>
                  </a:xfrm>
                  <a:prstGeom prst="rect">
                    <a:avLst/>
                  </a:prstGeom>
                  <a:noFill/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27432" rIns="27432" rtlCol="0" anchor="ctr">
                    <a:noAutofit/>
                  </a:bodyPr>
                  <a:lstStyle/>
                  <a:p>
                    <a:r>
                      <a:rPr lang="en-US" sz="1000" dirty="0">
                        <a:solidFill>
                          <a:schemeClr val="tx1"/>
                        </a:solidFill>
                      </a:rPr>
                      <a:t>C/O =</a:t>
                    </a:r>
                  </a:p>
                </p:txBody>
              </p:sp>
              <p:sp>
                <p:nvSpPr>
                  <p:cNvPr id="138" name="Rectangle 137">
                    <a:extLst>
                      <a:ext uri="{FF2B5EF4-FFF2-40B4-BE49-F238E27FC236}">
                        <a16:creationId xmlns:a16="http://schemas.microsoft.com/office/drawing/2014/main" id="{56AD59A4-2AFA-8E43-44BF-66159279A998}"/>
                      </a:ext>
                    </a:extLst>
                  </p:cNvPr>
                  <p:cNvSpPr/>
                  <p:nvPr/>
                </p:nvSpPr>
                <p:spPr>
                  <a:xfrm>
                    <a:off x="2477792" y="2611706"/>
                    <a:ext cx="1081463" cy="218825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27432" rIns="27432" rtlCol="0" anchor="ctr">
                    <a:noAutofit/>
                  </a:bodyPr>
                  <a:lstStyle/>
                  <a:p>
                    <a:r>
                      <a:rPr lang="en-US" sz="1000" dirty="0">
                        <a:solidFill>
                          <a:schemeClr val="tx1"/>
                        </a:solidFill>
                      </a:rPr>
                      <a:t>Uptime =</a:t>
                    </a:r>
                  </a:p>
                </p:txBody>
              </p:sp>
              <p:sp>
                <p:nvSpPr>
                  <p:cNvPr id="139" name="Rectangle 138">
                    <a:extLst>
                      <a:ext uri="{FF2B5EF4-FFF2-40B4-BE49-F238E27FC236}">
                        <a16:creationId xmlns:a16="http://schemas.microsoft.com/office/drawing/2014/main" id="{EE3B33B2-4154-3865-2C4E-F353871329C5}"/>
                      </a:ext>
                    </a:extLst>
                  </p:cNvPr>
                  <p:cNvSpPr/>
                  <p:nvPr/>
                </p:nvSpPr>
                <p:spPr>
                  <a:xfrm>
                    <a:off x="2477792" y="2827637"/>
                    <a:ext cx="1081463" cy="218825"/>
                  </a:xfrm>
                  <a:prstGeom prst="rect">
                    <a:avLst/>
                  </a:prstGeom>
                  <a:noFill/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27432" rIns="27432" rtlCol="0" anchor="ctr">
                    <a:noAutofit/>
                  </a:bodyPr>
                  <a:lstStyle/>
                  <a:p>
                    <a:r>
                      <a:rPr lang="en-US" sz="1000" dirty="0">
                        <a:solidFill>
                          <a:schemeClr val="tx1"/>
                        </a:solidFill>
                      </a:rPr>
                      <a:t>NAT =</a:t>
                    </a:r>
                  </a:p>
                </p:txBody>
              </p:sp>
              <p:sp>
                <p:nvSpPr>
                  <p:cNvPr id="140" name="Rectangle 139">
                    <a:extLst>
                      <a:ext uri="{FF2B5EF4-FFF2-40B4-BE49-F238E27FC236}">
                        <a16:creationId xmlns:a16="http://schemas.microsoft.com/office/drawing/2014/main" id="{9CE78769-2B56-012F-0ED9-BDD3F693E2BD}"/>
                      </a:ext>
                    </a:extLst>
                  </p:cNvPr>
                  <p:cNvSpPr/>
                  <p:nvPr/>
                </p:nvSpPr>
                <p:spPr>
                  <a:xfrm>
                    <a:off x="2477792" y="2179844"/>
                    <a:ext cx="1081463" cy="218825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27432" rIns="27432" rtlCol="0" anchor="ctr">
                    <a:noAutofit/>
                  </a:bodyPr>
                  <a:lstStyle/>
                  <a:p>
                    <a:r>
                      <a:rPr lang="en-US" sz="1000" dirty="0">
                        <a:solidFill>
                          <a:schemeClr val="tx1"/>
                        </a:solidFill>
                      </a:rPr>
                      <a:t>C/T =</a:t>
                    </a:r>
                  </a:p>
                </p:txBody>
              </p:sp>
            </p:grpSp>
          </p:grpSp>
        </p:grpSp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24D2E35A-B222-3C87-3468-45308A1ED071}"/>
                </a:ext>
              </a:extLst>
            </p:cNvPr>
            <p:cNvGrpSpPr/>
            <p:nvPr/>
          </p:nvGrpSpPr>
          <p:grpSpPr>
            <a:xfrm>
              <a:off x="10357775" y="5713133"/>
              <a:ext cx="784559" cy="710810"/>
              <a:chOff x="4240848" y="2079209"/>
              <a:chExt cx="1066911" cy="650687"/>
            </a:xfrm>
          </p:grpSpPr>
          <p:sp>
            <p:nvSpPr>
              <p:cNvPr id="127" name="Rectangle 126">
                <a:extLst>
                  <a:ext uri="{FF2B5EF4-FFF2-40B4-BE49-F238E27FC236}">
                    <a16:creationId xmlns:a16="http://schemas.microsoft.com/office/drawing/2014/main" id="{7922257D-9215-606F-2749-8E81D31BFDBF}"/>
                  </a:ext>
                </a:extLst>
              </p:cNvPr>
              <p:cNvSpPr/>
              <p:nvPr/>
            </p:nvSpPr>
            <p:spPr>
              <a:xfrm>
                <a:off x="4240848" y="2079209"/>
                <a:ext cx="1066911" cy="21882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27432" rIns="27432" rtlCol="0" anchor="ctr">
                <a:noAutofit/>
              </a:bodyPr>
              <a:lstStyle/>
              <a:p>
                <a:r>
                  <a:rPr lang="en-US" sz="900" dirty="0">
                    <a:solidFill>
                      <a:schemeClr val="tx1"/>
                    </a:solidFill>
                  </a:rPr>
                  <a:t>NVA=</a:t>
                </a:r>
              </a:p>
            </p:txBody>
          </p:sp>
          <p:sp>
            <p:nvSpPr>
              <p:cNvPr id="128" name="Rectangle 127">
                <a:extLst>
                  <a:ext uri="{FF2B5EF4-FFF2-40B4-BE49-F238E27FC236}">
                    <a16:creationId xmlns:a16="http://schemas.microsoft.com/office/drawing/2014/main" id="{0DF6E116-973D-76C6-D82D-273276929A18}"/>
                  </a:ext>
                </a:extLst>
              </p:cNvPr>
              <p:cNvSpPr/>
              <p:nvPr/>
            </p:nvSpPr>
            <p:spPr>
              <a:xfrm>
                <a:off x="4240848" y="2295140"/>
                <a:ext cx="1066911" cy="21882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27432" rIns="27432" rtlCol="0" anchor="ctr">
                <a:noAutofit/>
              </a:bodyPr>
              <a:lstStyle/>
              <a:p>
                <a:r>
                  <a:rPr lang="en-US" sz="900" dirty="0">
                    <a:solidFill>
                      <a:schemeClr val="tx1"/>
                    </a:solidFill>
                  </a:rPr>
                  <a:t>VA= </a:t>
                </a:r>
              </a:p>
            </p:txBody>
          </p: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42333AE8-E39F-AA5C-B6C0-D3D53019F753}"/>
                  </a:ext>
                </a:extLst>
              </p:cNvPr>
              <p:cNvSpPr/>
              <p:nvPr/>
            </p:nvSpPr>
            <p:spPr>
              <a:xfrm>
                <a:off x="4240848" y="2511071"/>
                <a:ext cx="1066911" cy="218825"/>
              </a:xfrm>
              <a:prstGeom prst="rect">
                <a:avLst/>
              </a:prstGeom>
              <a:solidFill>
                <a:srgbClr val="D9D9D9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27432" rIns="27432" rtlCol="0" anchor="ctr">
                <a:noAutofit/>
              </a:bodyPr>
              <a:lstStyle/>
              <a:p>
                <a:r>
                  <a:rPr lang="en-US" sz="900" dirty="0">
                    <a:solidFill>
                      <a:schemeClr val="tx1"/>
                    </a:solidFill>
                  </a:rPr>
                  <a:t>VAR=</a:t>
                </a:r>
              </a:p>
            </p:txBody>
          </p:sp>
        </p:grp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8B129C27-CCE3-FFD6-45E6-421481DB01A4}"/>
                </a:ext>
              </a:extLst>
            </p:cNvPr>
            <p:cNvGrpSpPr/>
            <p:nvPr/>
          </p:nvGrpSpPr>
          <p:grpSpPr>
            <a:xfrm>
              <a:off x="1195931" y="747045"/>
              <a:ext cx="1196801" cy="1655043"/>
              <a:chOff x="710151" y="1227217"/>
              <a:chExt cx="1095571" cy="1515054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2B3A583F-D4C2-0459-687E-3DFA2C7A8BC4}"/>
                  </a:ext>
                </a:extLst>
              </p:cNvPr>
              <p:cNvGrpSpPr/>
              <p:nvPr/>
            </p:nvGrpSpPr>
            <p:grpSpPr>
              <a:xfrm>
                <a:off x="710151" y="1227217"/>
                <a:ext cx="1095571" cy="864021"/>
                <a:chOff x="427482" y="2037135"/>
                <a:chExt cx="1035646" cy="1097281"/>
              </a:xfrm>
            </p:grpSpPr>
            <p:sp>
              <p:nvSpPr>
                <p:cNvPr id="123" name="Flowchart: Manual Input 122">
                  <a:extLst>
                    <a:ext uri="{FF2B5EF4-FFF2-40B4-BE49-F238E27FC236}">
                      <a16:creationId xmlns:a16="http://schemas.microsoft.com/office/drawing/2014/main" id="{DB0D1CBF-3AA0-C8DF-C739-C7A0B8FF6D4C}"/>
                    </a:ext>
                  </a:extLst>
                </p:cNvPr>
                <p:cNvSpPr/>
                <p:nvPr/>
              </p:nvSpPr>
              <p:spPr bwMode="auto">
                <a:xfrm>
                  <a:off x="910782" y="2367984"/>
                  <a:ext cx="276172" cy="766432"/>
                </a:xfrm>
                <a:prstGeom prst="flowChartManualInput">
                  <a:avLst/>
                </a:prstGeom>
                <a:solidFill>
                  <a:schemeClr val="tx1"/>
                </a:solidFill>
                <a:ln w="1905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457200" marR="0" indent="-45720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8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124" name="Flowchart: Manual Input 123">
                  <a:extLst>
                    <a:ext uri="{FF2B5EF4-FFF2-40B4-BE49-F238E27FC236}">
                      <a16:creationId xmlns:a16="http://schemas.microsoft.com/office/drawing/2014/main" id="{43DD83AE-714C-45A9-5598-20AA0AAB2B37}"/>
                    </a:ext>
                  </a:extLst>
                </p:cNvPr>
                <p:cNvSpPr/>
                <p:nvPr/>
              </p:nvSpPr>
              <p:spPr bwMode="auto">
                <a:xfrm>
                  <a:off x="1186956" y="2367984"/>
                  <a:ext cx="276172" cy="766431"/>
                </a:xfrm>
                <a:prstGeom prst="flowChartManualInput">
                  <a:avLst/>
                </a:prstGeom>
                <a:solidFill>
                  <a:schemeClr val="tx1"/>
                </a:solidFill>
                <a:ln w="1905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457200" marR="0" indent="-45720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8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125" name="Flowchart: Manual Input 124">
                  <a:extLst>
                    <a:ext uri="{FF2B5EF4-FFF2-40B4-BE49-F238E27FC236}">
                      <a16:creationId xmlns:a16="http://schemas.microsoft.com/office/drawing/2014/main" id="{69A89917-567D-CEA5-CC1E-4B7D7BC0E5D1}"/>
                    </a:ext>
                  </a:extLst>
                </p:cNvPr>
                <p:cNvSpPr/>
                <p:nvPr/>
              </p:nvSpPr>
              <p:spPr bwMode="auto">
                <a:xfrm>
                  <a:off x="634612" y="2367984"/>
                  <a:ext cx="276172" cy="766431"/>
                </a:xfrm>
                <a:prstGeom prst="flowChartManualInput">
                  <a:avLst/>
                </a:prstGeom>
                <a:solidFill>
                  <a:schemeClr val="tx1"/>
                </a:solidFill>
                <a:ln w="1905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457200" marR="0" indent="-45720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800" b="1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126" name="Trapezoid 125">
                  <a:extLst>
                    <a:ext uri="{FF2B5EF4-FFF2-40B4-BE49-F238E27FC236}">
                      <a16:creationId xmlns:a16="http://schemas.microsoft.com/office/drawing/2014/main" id="{DD96B014-2EA2-A44D-B5DA-E999A191091A}"/>
                    </a:ext>
                  </a:extLst>
                </p:cNvPr>
                <p:cNvSpPr/>
                <p:nvPr/>
              </p:nvSpPr>
              <p:spPr bwMode="auto">
                <a:xfrm>
                  <a:off x="427482" y="2037135"/>
                  <a:ext cx="276172" cy="1097280"/>
                </a:xfrm>
                <a:prstGeom prst="trapezoid">
                  <a:avLst/>
                </a:prstGeom>
                <a:solidFill>
                  <a:schemeClr val="tx1"/>
                </a:solidFill>
                <a:ln w="1905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457200" marR="0" indent="-45720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800" b="1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AF742185-D8B6-AC24-78E9-2EAEC6355D6C}"/>
                  </a:ext>
                </a:extLst>
              </p:cNvPr>
              <p:cNvGrpSpPr/>
              <p:nvPr/>
            </p:nvGrpSpPr>
            <p:grpSpPr>
              <a:xfrm>
                <a:off x="724481" y="2091584"/>
                <a:ext cx="1066911" cy="650687"/>
                <a:chOff x="4240848" y="2054297"/>
                <a:chExt cx="1066911" cy="650687"/>
              </a:xfrm>
            </p:grpSpPr>
            <p:sp>
              <p:nvSpPr>
                <p:cNvPr id="120" name="Rectangle 119">
                  <a:extLst>
                    <a:ext uri="{FF2B5EF4-FFF2-40B4-BE49-F238E27FC236}">
                      <a16:creationId xmlns:a16="http://schemas.microsoft.com/office/drawing/2014/main" id="{F78199F3-0395-6F4F-3E2B-F2EE1ADC47D1}"/>
                    </a:ext>
                  </a:extLst>
                </p:cNvPr>
                <p:cNvSpPr/>
                <p:nvPr/>
              </p:nvSpPr>
              <p:spPr>
                <a:xfrm>
                  <a:off x="4240848" y="2054297"/>
                  <a:ext cx="1066911" cy="21882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27432" rIns="27432" rtlCol="0" anchor="ctr">
                  <a:noAutofit/>
                </a:bodyPr>
                <a:lstStyle/>
                <a:p>
                  <a:r>
                    <a:rPr lang="en-US" sz="1000" dirty="0">
                      <a:solidFill>
                        <a:schemeClr val="tx1"/>
                      </a:solidFill>
                    </a:rPr>
                    <a:t>Supply rate = </a:t>
                  </a:r>
                </a:p>
              </p:txBody>
            </p:sp>
            <p:sp>
              <p:nvSpPr>
                <p:cNvPr id="121" name="Rectangle 120">
                  <a:extLst>
                    <a:ext uri="{FF2B5EF4-FFF2-40B4-BE49-F238E27FC236}">
                      <a16:creationId xmlns:a16="http://schemas.microsoft.com/office/drawing/2014/main" id="{D56EEA29-6536-9830-1ACD-CC5F7102C91A}"/>
                    </a:ext>
                  </a:extLst>
                </p:cNvPr>
                <p:cNvSpPr/>
                <p:nvPr/>
              </p:nvSpPr>
              <p:spPr>
                <a:xfrm>
                  <a:off x="4240848" y="2270227"/>
                  <a:ext cx="1066911" cy="21882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27432" rIns="27432" rtlCol="0" anchor="ctr">
                  <a:noAutofit/>
                </a:bodyPr>
                <a:lstStyle/>
                <a:p>
                  <a:r>
                    <a:rPr lang="en-US" sz="1000" dirty="0">
                      <a:solidFill>
                        <a:schemeClr val="tx1"/>
                      </a:solidFill>
                    </a:rPr>
                    <a:t>Supply mix = </a:t>
                  </a:r>
                </a:p>
              </p:txBody>
            </p:sp>
            <p:sp>
              <p:nvSpPr>
                <p:cNvPr id="122" name="Rectangle 121">
                  <a:extLst>
                    <a:ext uri="{FF2B5EF4-FFF2-40B4-BE49-F238E27FC236}">
                      <a16:creationId xmlns:a16="http://schemas.microsoft.com/office/drawing/2014/main" id="{048285F8-F19E-9D47-06FC-E337B3247BC8}"/>
                    </a:ext>
                  </a:extLst>
                </p:cNvPr>
                <p:cNvSpPr/>
                <p:nvPr/>
              </p:nvSpPr>
              <p:spPr>
                <a:xfrm>
                  <a:off x="4240848" y="2486159"/>
                  <a:ext cx="1066911" cy="21882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27432" rIns="27432" rtlCol="0" anchor="ctr">
                  <a:noAutofit/>
                </a:bodyPr>
                <a:lstStyle/>
                <a:p>
                  <a:r>
                    <a:rPr lang="en-US" sz="1000" dirty="0">
                      <a:solidFill>
                        <a:schemeClr val="tx1"/>
                      </a:solidFill>
                    </a:rPr>
                    <a:t>Shift pattern = </a:t>
                  </a:r>
                </a:p>
              </p:txBody>
            </p:sp>
          </p:grpSp>
          <p:sp>
            <p:nvSpPr>
              <p:cNvPr id="119" name="TextBox 118">
                <a:extLst>
                  <a:ext uri="{FF2B5EF4-FFF2-40B4-BE49-F238E27FC236}">
                    <a16:creationId xmlns:a16="http://schemas.microsoft.com/office/drawing/2014/main" id="{7BA6F765-4BB0-CDB6-2423-3D7B73D4CF79}"/>
                  </a:ext>
                </a:extLst>
              </p:cNvPr>
              <p:cNvSpPr txBox="1"/>
              <p:nvPr/>
            </p:nvSpPr>
            <p:spPr>
              <a:xfrm>
                <a:off x="724481" y="1804873"/>
                <a:ext cx="1066911" cy="307777"/>
              </a:xfrm>
              <a:prstGeom prst="rect">
                <a:avLst/>
              </a:prstGeom>
              <a:noFill/>
            </p:spPr>
            <p:txBody>
              <a:bodyPr wrap="square" lIns="27432" rIns="27432" anchor="ctr">
                <a:noAutofit/>
              </a:bodyPr>
              <a:lstStyle/>
              <a:p>
                <a:pPr marL="0" marR="0" lvl="0" indent="0" algn="ctr" defTabSz="89535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Pct val="120000"/>
                  <a:buFontTx/>
                  <a:buNone/>
                  <a:tabLst/>
                  <a:defRPr/>
                </a:pPr>
                <a:r>
                  <a:rPr kumimoji="0" lang="en-US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itchFamily="34" charset="0"/>
                    <a:ea typeface="+mn-ea"/>
                    <a:cs typeface="Times New Roman" pitchFamily="18" charset="0"/>
                  </a:rPr>
                  <a:t>Supplier</a:t>
                </a:r>
              </a:p>
            </p:txBody>
          </p: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F197EF3A-0247-01BD-9001-8ED92518E380}"/>
                </a:ext>
              </a:extLst>
            </p:cNvPr>
            <p:cNvGrpSpPr/>
            <p:nvPr/>
          </p:nvGrpSpPr>
          <p:grpSpPr>
            <a:xfrm>
              <a:off x="9799269" y="747047"/>
              <a:ext cx="1196801" cy="1655041"/>
              <a:chOff x="7747453" y="1227219"/>
              <a:chExt cx="1095571" cy="1515052"/>
            </a:xfrm>
          </p:grpSpPr>
          <p:grpSp>
            <p:nvGrpSpPr>
              <p:cNvPr id="107" name="Group 106">
                <a:extLst>
                  <a:ext uri="{FF2B5EF4-FFF2-40B4-BE49-F238E27FC236}">
                    <a16:creationId xmlns:a16="http://schemas.microsoft.com/office/drawing/2014/main" id="{40AB0C2B-8AB0-93DF-114D-AFC322AECB46}"/>
                  </a:ext>
                </a:extLst>
              </p:cNvPr>
              <p:cNvGrpSpPr/>
              <p:nvPr/>
            </p:nvGrpSpPr>
            <p:grpSpPr>
              <a:xfrm>
                <a:off x="7747453" y="1227219"/>
                <a:ext cx="1095571" cy="864021"/>
                <a:chOff x="427482" y="2037135"/>
                <a:chExt cx="1035645" cy="1097280"/>
              </a:xfrm>
            </p:grpSpPr>
            <p:sp>
              <p:nvSpPr>
                <p:cNvPr id="113" name="Flowchart: Manual Input 112">
                  <a:extLst>
                    <a:ext uri="{FF2B5EF4-FFF2-40B4-BE49-F238E27FC236}">
                      <a16:creationId xmlns:a16="http://schemas.microsoft.com/office/drawing/2014/main" id="{692F8EFC-D301-2978-3384-F05BA509E6B3}"/>
                    </a:ext>
                  </a:extLst>
                </p:cNvPr>
                <p:cNvSpPr/>
                <p:nvPr/>
              </p:nvSpPr>
              <p:spPr bwMode="auto">
                <a:xfrm>
                  <a:off x="910782" y="2367984"/>
                  <a:ext cx="276172" cy="766431"/>
                </a:xfrm>
                <a:prstGeom prst="flowChartManualInput">
                  <a:avLst/>
                </a:prstGeom>
                <a:solidFill>
                  <a:schemeClr val="tx1"/>
                </a:solidFill>
                <a:ln w="1905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457200" marR="0" indent="-45720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800" b="1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114" name="Flowchart: Manual Input 113">
                  <a:extLst>
                    <a:ext uri="{FF2B5EF4-FFF2-40B4-BE49-F238E27FC236}">
                      <a16:creationId xmlns:a16="http://schemas.microsoft.com/office/drawing/2014/main" id="{8DA69220-8276-1375-EAE5-9CC9AF6AF192}"/>
                    </a:ext>
                  </a:extLst>
                </p:cNvPr>
                <p:cNvSpPr/>
                <p:nvPr/>
              </p:nvSpPr>
              <p:spPr bwMode="auto">
                <a:xfrm>
                  <a:off x="1186955" y="2367984"/>
                  <a:ext cx="276172" cy="766431"/>
                </a:xfrm>
                <a:prstGeom prst="flowChartManualInput">
                  <a:avLst/>
                </a:prstGeom>
                <a:solidFill>
                  <a:schemeClr val="tx1"/>
                </a:solidFill>
                <a:ln w="1905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457200" marR="0" indent="-45720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800" b="1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115" name="Flowchart: Manual Input 114">
                  <a:extLst>
                    <a:ext uri="{FF2B5EF4-FFF2-40B4-BE49-F238E27FC236}">
                      <a16:creationId xmlns:a16="http://schemas.microsoft.com/office/drawing/2014/main" id="{87DFF667-8FA1-5887-6A37-3BD9FD259970}"/>
                    </a:ext>
                  </a:extLst>
                </p:cNvPr>
                <p:cNvSpPr/>
                <p:nvPr/>
              </p:nvSpPr>
              <p:spPr bwMode="auto">
                <a:xfrm>
                  <a:off x="634612" y="2367984"/>
                  <a:ext cx="276172" cy="766431"/>
                </a:xfrm>
                <a:prstGeom prst="flowChartManualInput">
                  <a:avLst/>
                </a:prstGeom>
                <a:solidFill>
                  <a:schemeClr val="tx1"/>
                </a:solidFill>
                <a:ln w="1905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457200" marR="0" indent="-45720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800" b="1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116" name="Trapezoid 115">
                  <a:extLst>
                    <a:ext uri="{FF2B5EF4-FFF2-40B4-BE49-F238E27FC236}">
                      <a16:creationId xmlns:a16="http://schemas.microsoft.com/office/drawing/2014/main" id="{E4FE8506-B531-90D8-7EA7-E8FF554791DA}"/>
                    </a:ext>
                  </a:extLst>
                </p:cNvPr>
                <p:cNvSpPr/>
                <p:nvPr/>
              </p:nvSpPr>
              <p:spPr bwMode="auto">
                <a:xfrm>
                  <a:off x="427482" y="2037135"/>
                  <a:ext cx="276172" cy="1097280"/>
                </a:xfrm>
                <a:prstGeom prst="trapezoid">
                  <a:avLst/>
                </a:prstGeom>
                <a:solidFill>
                  <a:schemeClr val="tx1"/>
                </a:solidFill>
                <a:ln w="1905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457200" marR="0" indent="-45720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800" b="1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09C247AE-7B30-D237-FB51-A5184A37D5CD}"/>
                  </a:ext>
                </a:extLst>
              </p:cNvPr>
              <p:cNvGrpSpPr/>
              <p:nvPr/>
            </p:nvGrpSpPr>
            <p:grpSpPr>
              <a:xfrm>
                <a:off x="7761783" y="2091584"/>
                <a:ext cx="1066911" cy="650687"/>
                <a:chOff x="4240848" y="2054297"/>
                <a:chExt cx="1066911" cy="650687"/>
              </a:xfrm>
            </p:grpSpPr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B85CDDAD-3AB9-C0C8-788C-BADE3F16DC1E}"/>
                    </a:ext>
                  </a:extLst>
                </p:cNvPr>
                <p:cNvSpPr/>
                <p:nvPr/>
              </p:nvSpPr>
              <p:spPr>
                <a:xfrm>
                  <a:off x="4240848" y="2054297"/>
                  <a:ext cx="1066911" cy="21882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27432" rIns="27432" rtlCol="0" anchor="ctr">
                  <a:noAutofit/>
                </a:bodyPr>
                <a:lstStyle/>
                <a:p>
                  <a:r>
                    <a:rPr lang="en-US" sz="1000" dirty="0">
                      <a:solidFill>
                        <a:schemeClr val="tx1"/>
                      </a:solidFill>
                    </a:rPr>
                    <a:t>Demand rate = </a:t>
                  </a:r>
                </a:p>
              </p:txBody>
            </p:sp>
            <p:sp>
              <p:nvSpPr>
                <p:cNvPr id="111" name="Rectangle 110">
                  <a:extLst>
                    <a:ext uri="{FF2B5EF4-FFF2-40B4-BE49-F238E27FC236}">
                      <a16:creationId xmlns:a16="http://schemas.microsoft.com/office/drawing/2014/main" id="{33AB08A4-A881-8ADC-5260-528D1358C559}"/>
                    </a:ext>
                  </a:extLst>
                </p:cNvPr>
                <p:cNvSpPr/>
                <p:nvPr/>
              </p:nvSpPr>
              <p:spPr>
                <a:xfrm>
                  <a:off x="4240848" y="2270227"/>
                  <a:ext cx="1066911" cy="21882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27432" rIns="27432" rtlCol="0" anchor="ctr">
                  <a:noAutofit/>
                </a:bodyPr>
                <a:lstStyle/>
                <a:p>
                  <a:r>
                    <a:rPr lang="en-US" sz="1000" dirty="0">
                      <a:solidFill>
                        <a:schemeClr val="tx1"/>
                      </a:solidFill>
                    </a:rPr>
                    <a:t>Product mix = </a:t>
                  </a:r>
                </a:p>
              </p:txBody>
            </p:sp>
            <p:sp>
              <p:nvSpPr>
                <p:cNvPr id="112" name="Rectangle 111">
                  <a:extLst>
                    <a:ext uri="{FF2B5EF4-FFF2-40B4-BE49-F238E27FC236}">
                      <a16:creationId xmlns:a16="http://schemas.microsoft.com/office/drawing/2014/main" id="{09FA0A31-373C-94BA-171B-6C8A3CAA58B3}"/>
                    </a:ext>
                  </a:extLst>
                </p:cNvPr>
                <p:cNvSpPr/>
                <p:nvPr/>
              </p:nvSpPr>
              <p:spPr>
                <a:xfrm>
                  <a:off x="4240848" y="2486159"/>
                  <a:ext cx="1066911" cy="21882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27432" rIns="27432" rtlCol="0" anchor="ctr">
                  <a:noAutofit/>
                </a:bodyPr>
                <a:lstStyle/>
                <a:p>
                  <a:r>
                    <a:rPr lang="en-US" sz="1000" dirty="0">
                      <a:solidFill>
                        <a:schemeClr val="tx1"/>
                      </a:solidFill>
                    </a:rPr>
                    <a:t>Shift pattern = </a:t>
                  </a:r>
                </a:p>
              </p:txBody>
            </p:sp>
          </p:grpSp>
          <p:sp>
            <p:nvSpPr>
              <p:cNvPr id="109" name="TextBox 108">
                <a:extLst>
                  <a:ext uri="{FF2B5EF4-FFF2-40B4-BE49-F238E27FC236}">
                    <a16:creationId xmlns:a16="http://schemas.microsoft.com/office/drawing/2014/main" id="{7F6BBB6C-36CF-5AB6-C1A2-82B1B69EF7BC}"/>
                  </a:ext>
                </a:extLst>
              </p:cNvPr>
              <p:cNvSpPr txBox="1"/>
              <p:nvPr/>
            </p:nvSpPr>
            <p:spPr>
              <a:xfrm>
                <a:off x="7761783" y="1804873"/>
                <a:ext cx="1066911" cy="307777"/>
              </a:xfrm>
              <a:prstGeom prst="rect">
                <a:avLst/>
              </a:prstGeom>
              <a:noFill/>
            </p:spPr>
            <p:txBody>
              <a:bodyPr wrap="square" lIns="27432" rIns="27432" anchor="ctr">
                <a:noAutofit/>
              </a:bodyPr>
              <a:lstStyle/>
              <a:p>
                <a:pPr marL="0" marR="0" lvl="0" indent="0" algn="ctr" defTabSz="89535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Pct val="120000"/>
                  <a:buFontTx/>
                  <a:buNone/>
                  <a:tabLst/>
                  <a:defRPr/>
                </a:pPr>
                <a:r>
                  <a:rPr kumimoji="0" lang="en-US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itchFamily="34" charset="0"/>
                    <a:ea typeface="+mn-ea"/>
                    <a:cs typeface="Times New Roman" pitchFamily="18" charset="0"/>
                  </a:rPr>
                  <a:t>Customer</a:t>
                </a:r>
              </a:p>
            </p:txBody>
          </p: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0AEE213C-9DC4-9E5A-B7A9-EB43122AB205}"/>
                </a:ext>
              </a:extLst>
            </p:cNvPr>
            <p:cNvGrpSpPr/>
            <p:nvPr/>
          </p:nvGrpSpPr>
          <p:grpSpPr>
            <a:xfrm>
              <a:off x="1568331" y="5710656"/>
              <a:ext cx="8910299" cy="461940"/>
              <a:chOff x="440774" y="5809085"/>
              <a:chExt cx="8156634" cy="422867"/>
            </a:xfrm>
          </p:grpSpPr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899966E1-8C06-A06F-941B-CE484385527A}"/>
                  </a:ext>
                </a:extLst>
              </p:cNvPr>
              <p:cNvSpPr/>
              <p:nvPr/>
            </p:nvSpPr>
            <p:spPr>
              <a:xfrm>
                <a:off x="523875" y="6031926"/>
                <a:ext cx="7962900" cy="200026"/>
              </a:xfrm>
              <a:custGeom>
                <a:avLst/>
                <a:gdLst>
                  <a:gd name="connsiteX0" fmla="*/ 0 w 7962900"/>
                  <a:gd name="connsiteY0" fmla="*/ 19050 h 219075"/>
                  <a:gd name="connsiteX1" fmla="*/ 371475 w 7962900"/>
                  <a:gd name="connsiteY1" fmla="*/ 19050 h 219075"/>
                  <a:gd name="connsiteX2" fmla="*/ 371475 w 7962900"/>
                  <a:gd name="connsiteY2" fmla="*/ 209550 h 219075"/>
                  <a:gd name="connsiteX3" fmla="*/ 1524000 w 7962900"/>
                  <a:gd name="connsiteY3" fmla="*/ 209550 h 219075"/>
                  <a:gd name="connsiteX4" fmla="*/ 1524000 w 7962900"/>
                  <a:gd name="connsiteY4" fmla="*/ 19050 h 219075"/>
                  <a:gd name="connsiteX5" fmla="*/ 1943100 w 7962900"/>
                  <a:gd name="connsiteY5" fmla="*/ 19050 h 219075"/>
                  <a:gd name="connsiteX6" fmla="*/ 1943100 w 7962900"/>
                  <a:gd name="connsiteY6" fmla="*/ 209550 h 219075"/>
                  <a:gd name="connsiteX7" fmla="*/ 3095625 w 7962900"/>
                  <a:gd name="connsiteY7" fmla="*/ 209550 h 219075"/>
                  <a:gd name="connsiteX8" fmla="*/ 3095625 w 7962900"/>
                  <a:gd name="connsiteY8" fmla="*/ 19050 h 219075"/>
                  <a:gd name="connsiteX9" fmla="*/ 3495675 w 7962900"/>
                  <a:gd name="connsiteY9" fmla="*/ 19050 h 219075"/>
                  <a:gd name="connsiteX10" fmla="*/ 3495675 w 7962900"/>
                  <a:gd name="connsiteY10" fmla="*/ 219075 h 219075"/>
                  <a:gd name="connsiteX11" fmla="*/ 4648200 w 7962900"/>
                  <a:gd name="connsiteY11" fmla="*/ 219075 h 219075"/>
                  <a:gd name="connsiteX12" fmla="*/ 4648200 w 7962900"/>
                  <a:gd name="connsiteY12" fmla="*/ 19050 h 219075"/>
                  <a:gd name="connsiteX13" fmla="*/ 5057775 w 7962900"/>
                  <a:gd name="connsiteY13" fmla="*/ 19050 h 219075"/>
                  <a:gd name="connsiteX14" fmla="*/ 5057775 w 7962900"/>
                  <a:gd name="connsiteY14" fmla="*/ 219075 h 219075"/>
                  <a:gd name="connsiteX15" fmla="*/ 6200775 w 7962900"/>
                  <a:gd name="connsiteY15" fmla="*/ 219075 h 219075"/>
                  <a:gd name="connsiteX16" fmla="*/ 6200775 w 7962900"/>
                  <a:gd name="connsiteY16" fmla="*/ 19050 h 219075"/>
                  <a:gd name="connsiteX17" fmla="*/ 6619875 w 7962900"/>
                  <a:gd name="connsiteY17" fmla="*/ 19050 h 219075"/>
                  <a:gd name="connsiteX18" fmla="*/ 6619875 w 7962900"/>
                  <a:gd name="connsiteY18" fmla="*/ 219075 h 219075"/>
                  <a:gd name="connsiteX19" fmla="*/ 7772400 w 7962900"/>
                  <a:gd name="connsiteY19" fmla="*/ 219075 h 219075"/>
                  <a:gd name="connsiteX20" fmla="*/ 7772400 w 7962900"/>
                  <a:gd name="connsiteY20" fmla="*/ 0 h 219075"/>
                  <a:gd name="connsiteX21" fmla="*/ 7962900 w 7962900"/>
                  <a:gd name="connsiteY21" fmla="*/ 0 h 219075"/>
                  <a:gd name="connsiteX0" fmla="*/ 0 w 7962900"/>
                  <a:gd name="connsiteY0" fmla="*/ 19050 h 219075"/>
                  <a:gd name="connsiteX1" fmla="*/ 371475 w 7962900"/>
                  <a:gd name="connsiteY1" fmla="*/ 19050 h 219075"/>
                  <a:gd name="connsiteX2" fmla="*/ 371475 w 7962900"/>
                  <a:gd name="connsiteY2" fmla="*/ 209550 h 219075"/>
                  <a:gd name="connsiteX3" fmla="*/ 1524000 w 7962900"/>
                  <a:gd name="connsiteY3" fmla="*/ 209550 h 219075"/>
                  <a:gd name="connsiteX4" fmla="*/ 1524000 w 7962900"/>
                  <a:gd name="connsiteY4" fmla="*/ 19050 h 219075"/>
                  <a:gd name="connsiteX5" fmla="*/ 1943100 w 7962900"/>
                  <a:gd name="connsiteY5" fmla="*/ 19050 h 219075"/>
                  <a:gd name="connsiteX6" fmla="*/ 1943100 w 7962900"/>
                  <a:gd name="connsiteY6" fmla="*/ 209550 h 219075"/>
                  <a:gd name="connsiteX7" fmla="*/ 3095625 w 7962900"/>
                  <a:gd name="connsiteY7" fmla="*/ 209550 h 219075"/>
                  <a:gd name="connsiteX8" fmla="*/ 3095625 w 7962900"/>
                  <a:gd name="connsiteY8" fmla="*/ 19050 h 219075"/>
                  <a:gd name="connsiteX9" fmla="*/ 3495675 w 7962900"/>
                  <a:gd name="connsiteY9" fmla="*/ 19050 h 219075"/>
                  <a:gd name="connsiteX10" fmla="*/ 3495675 w 7962900"/>
                  <a:gd name="connsiteY10" fmla="*/ 219075 h 219075"/>
                  <a:gd name="connsiteX11" fmla="*/ 4648200 w 7962900"/>
                  <a:gd name="connsiteY11" fmla="*/ 219075 h 219075"/>
                  <a:gd name="connsiteX12" fmla="*/ 4648200 w 7962900"/>
                  <a:gd name="connsiteY12" fmla="*/ 19050 h 219075"/>
                  <a:gd name="connsiteX13" fmla="*/ 5057775 w 7962900"/>
                  <a:gd name="connsiteY13" fmla="*/ 19050 h 219075"/>
                  <a:gd name="connsiteX14" fmla="*/ 5057775 w 7962900"/>
                  <a:gd name="connsiteY14" fmla="*/ 219075 h 219075"/>
                  <a:gd name="connsiteX15" fmla="*/ 6200775 w 7962900"/>
                  <a:gd name="connsiteY15" fmla="*/ 219075 h 219075"/>
                  <a:gd name="connsiteX16" fmla="*/ 6200775 w 7962900"/>
                  <a:gd name="connsiteY16" fmla="*/ 19050 h 219075"/>
                  <a:gd name="connsiteX17" fmla="*/ 6619875 w 7962900"/>
                  <a:gd name="connsiteY17" fmla="*/ 19050 h 219075"/>
                  <a:gd name="connsiteX18" fmla="*/ 6619875 w 7962900"/>
                  <a:gd name="connsiteY18" fmla="*/ 219075 h 219075"/>
                  <a:gd name="connsiteX19" fmla="*/ 7772400 w 7962900"/>
                  <a:gd name="connsiteY19" fmla="*/ 219075 h 219075"/>
                  <a:gd name="connsiteX20" fmla="*/ 7772400 w 7962900"/>
                  <a:gd name="connsiteY20" fmla="*/ 19050 h 219075"/>
                  <a:gd name="connsiteX21" fmla="*/ 7962900 w 7962900"/>
                  <a:gd name="connsiteY21" fmla="*/ 0 h 219075"/>
                  <a:gd name="connsiteX0" fmla="*/ 0 w 7962900"/>
                  <a:gd name="connsiteY0" fmla="*/ 0 h 200025"/>
                  <a:gd name="connsiteX1" fmla="*/ 371475 w 7962900"/>
                  <a:gd name="connsiteY1" fmla="*/ 0 h 200025"/>
                  <a:gd name="connsiteX2" fmla="*/ 371475 w 7962900"/>
                  <a:gd name="connsiteY2" fmla="*/ 190500 h 200025"/>
                  <a:gd name="connsiteX3" fmla="*/ 1524000 w 7962900"/>
                  <a:gd name="connsiteY3" fmla="*/ 190500 h 200025"/>
                  <a:gd name="connsiteX4" fmla="*/ 1524000 w 7962900"/>
                  <a:gd name="connsiteY4" fmla="*/ 0 h 200025"/>
                  <a:gd name="connsiteX5" fmla="*/ 1943100 w 7962900"/>
                  <a:gd name="connsiteY5" fmla="*/ 0 h 200025"/>
                  <a:gd name="connsiteX6" fmla="*/ 1943100 w 7962900"/>
                  <a:gd name="connsiteY6" fmla="*/ 190500 h 200025"/>
                  <a:gd name="connsiteX7" fmla="*/ 3095625 w 7962900"/>
                  <a:gd name="connsiteY7" fmla="*/ 190500 h 200025"/>
                  <a:gd name="connsiteX8" fmla="*/ 3095625 w 7962900"/>
                  <a:gd name="connsiteY8" fmla="*/ 0 h 200025"/>
                  <a:gd name="connsiteX9" fmla="*/ 3495675 w 7962900"/>
                  <a:gd name="connsiteY9" fmla="*/ 0 h 200025"/>
                  <a:gd name="connsiteX10" fmla="*/ 3495675 w 7962900"/>
                  <a:gd name="connsiteY10" fmla="*/ 200025 h 200025"/>
                  <a:gd name="connsiteX11" fmla="*/ 4648200 w 7962900"/>
                  <a:gd name="connsiteY11" fmla="*/ 200025 h 200025"/>
                  <a:gd name="connsiteX12" fmla="*/ 4648200 w 7962900"/>
                  <a:gd name="connsiteY12" fmla="*/ 0 h 200025"/>
                  <a:gd name="connsiteX13" fmla="*/ 5057775 w 7962900"/>
                  <a:gd name="connsiteY13" fmla="*/ 0 h 200025"/>
                  <a:gd name="connsiteX14" fmla="*/ 5057775 w 7962900"/>
                  <a:gd name="connsiteY14" fmla="*/ 200025 h 200025"/>
                  <a:gd name="connsiteX15" fmla="*/ 6200775 w 7962900"/>
                  <a:gd name="connsiteY15" fmla="*/ 200025 h 200025"/>
                  <a:gd name="connsiteX16" fmla="*/ 6200775 w 7962900"/>
                  <a:gd name="connsiteY16" fmla="*/ 0 h 200025"/>
                  <a:gd name="connsiteX17" fmla="*/ 6619875 w 7962900"/>
                  <a:gd name="connsiteY17" fmla="*/ 0 h 200025"/>
                  <a:gd name="connsiteX18" fmla="*/ 6619875 w 7962900"/>
                  <a:gd name="connsiteY18" fmla="*/ 200025 h 200025"/>
                  <a:gd name="connsiteX19" fmla="*/ 7772400 w 7962900"/>
                  <a:gd name="connsiteY19" fmla="*/ 200025 h 200025"/>
                  <a:gd name="connsiteX20" fmla="*/ 7772400 w 7962900"/>
                  <a:gd name="connsiteY20" fmla="*/ 0 h 200025"/>
                  <a:gd name="connsiteX21" fmla="*/ 7962900 w 7962900"/>
                  <a:gd name="connsiteY21" fmla="*/ 2381 h 200025"/>
                  <a:gd name="connsiteX0" fmla="*/ 0 w 7962900"/>
                  <a:gd name="connsiteY0" fmla="*/ 1 h 200026"/>
                  <a:gd name="connsiteX1" fmla="*/ 371475 w 7962900"/>
                  <a:gd name="connsiteY1" fmla="*/ 1 h 200026"/>
                  <a:gd name="connsiteX2" fmla="*/ 371475 w 7962900"/>
                  <a:gd name="connsiteY2" fmla="*/ 190501 h 200026"/>
                  <a:gd name="connsiteX3" fmla="*/ 1524000 w 7962900"/>
                  <a:gd name="connsiteY3" fmla="*/ 190501 h 200026"/>
                  <a:gd name="connsiteX4" fmla="*/ 1524000 w 7962900"/>
                  <a:gd name="connsiteY4" fmla="*/ 1 h 200026"/>
                  <a:gd name="connsiteX5" fmla="*/ 1943100 w 7962900"/>
                  <a:gd name="connsiteY5" fmla="*/ 1 h 200026"/>
                  <a:gd name="connsiteX6" fmla="*/ 1943100 w 7962900"/>
                  <a:gd name="connsiteY6" fmla="*/ 190501 h 200026"/>
                  <a:gd name="connsiteX7" fmla="*/ 3095625 w 7962900"/>
                  <a:gd name="connsiteY7" fmla="*/ 190501 h 200026"/>
                  <a:gd name="connsiteX8" fmla="*/ 3095625 w 7962900"/>
                  <a:gd name="connsiteY8" fmla="*/ 1 h 200026"/>
                  <a:gd name="connsiteX9" fmla="*/ 3495675 w 7962900"/>
                  <a:gd name="connsiteY9" fmla="*/ 1 h 200026"/>
                  <a:gd name="connsiteX10" fmla="*/ 3495675 w 7962900"/>
                  <a:gd name="connsiteY10" fmla="*/ 200026 h 200026"/>
                  <a:gd name="connsiteX11" fmla="*/ 4648200 w 7962900"/>
                  <a:gd name="connsiteY11" fmla="*/ 200026 h 200026"/>
                  <a:gd name="connsiteX12" fmla="*/ 4648200 w 7962900"/>
                  <a:gd name="connsiteY12" fmla="*/ 1 h 200026"/>
                  <a:gd name="connsiteX13" fmla="*/ 5057775 w 7962900"/>
                  <a:gd name="connsiteY13" fmla="*/ 1 h 200026"/>
                  <a:gd name="connsiteX14" fmla="*/ 5057775 w 7962900"/>
                  <a:gd name="connsiteY14" fmla="*/ 200026 h 200026"/>
                  <a:gd name="connsiteX15" fmla="*/ 6200775 w 7962900"/>
                  <a:gd name="connsiteY15" fmla="*/ 200026 h 200026"/>
                  <a:gd name="connsiteX16" fmla="*/ 6200775 w 7962900"/>
                  <a:gd name="connsiteY16" fmla="*/ 1 h 200026"/>
                  <a:gd name="connsiteX17" fmla="*/ 6619875 w 7962900"/>
                  <a:gd name="connsiteY17" fmla="*/ 1 h 200026"/>
                  <a:gd name="connsiteX18" fmla="*/ 6619875 w 7962900"/>
                  <a:gd name="connsiteY18" fmla="*/ 200026 h 200026"/>
                  <a:gd name="connsiteX19" fmla="*/ 7772400 w 7962900"/>
                  <a:gd name="connsiteY19" fmla="*/ 200026 h 200026"/>
                  <a:gd name="connsiteX20" fmla="*/ 7772400 w 7962900"/>
                  <a:gd name="connsiteY20" fmla="*/ 1 h 200026"/>
                  <a:gd name="connsiteX21" fmla="*/ 7962900 w 7962900"/>
                  <a:gd name="connsiteY21" fmla="*/ 0 h 2000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7962900" h="200026">
                    <a:moveTo>
                      <a:pt x="0" y="1"/>
                    </a:moveTo>
                    <a:lnTo>
                      <a:pt x="371475" y="1"/>
                    </a:lnTo>
                    <a:lnTo>
                      <a:pt x="371475" y="190501"/>
                    </a:lnTo>
                    <a:lnTo>
                      <a:pt x="1524000" y="190501"/>
                    </a:lnTo>
                    <a:lnTo>
                      <a:pt x="1524000" y="1"/>
                    </a:lnTo>
                    <a:lnTo>
                      <a:pt x="1943100" y="1"/>
                    </a:lnTo>
                    <a:lnTo>
                      <a:pt x="1943100" y="190501"/>
                    </a:lnTo>
                    <a:lnTo>
                      <a:pt x="3095625" y="190501"/>
                    </a:lnTo>
                    <a:lnTo>
                      <a:pt x="3095625" y="1"/>
                    </a:lnTo>
                    <a:lnTo>
                      <a:pt x="3495675" y="1"/>
                    </a:lnTo>
                    <a:lnTo>
                      <a:pt x="3495675" y="200026"/>
                    </a:lnTo>
                    <a:lnTo>
                      <a:pt x="4648200" y="200026"/>
                    </a:lnTo>
                    <a:lnTo>
                      <a:pt x="4648200" y="1"/>
                    </a:lnTo>
                    <a:lnTo>
                      <a:pt x="5057775" y="1"/>
                    </a:lnTo>
                    <a:lnTo>
                      <a:pt x="5057775" y="200026"/>
                    </a:lnTo>
                    <a:lnTo>
                      <a:pt x="6200775" y="200026"/>
                    </a:lnTo>
                    <a:lnTo>
                      <a:pt x="6200775" y="1"/>
                    </a:lnTo>
                    <a:lnTo>
                      <a:pt x="6619875" y="1"/>
                    </a:lnTo>
                    <a:lnTo>
                      <a:pt x="6619875" y="200026"/>
                    </a:lnTo>
                    <a:lnTo>
                      <a:pt x="7772400" y="200026"/>
                    </a:lnTo>
                    <a:lnTo>
                      <a:pt x="7772400" y="1"/>
                    </a:lnTo>
                    <a:lnTo>
                      <a:pt x="7962900" y="0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9580C33D-23EE-DED4-D086-472DE012D704}"/>
                  </a:ext>
                </a:extLst>
              </p:cNvPr>
              <p:cNvSpPr txBox="1"/>
              <p:nvPr/>
            </p:nvSpPr>
            <p:spPr>
              <a:xfrm>
                <a:off x="440774" y="5809085"/>
                <a:ext cx="557803" cy="230832"/>
              </a:xfrm>
              <a:prstGeom prst="rect">
                <a:avLst/>
              </a:prstGeom>
              <a:noFill/>
            </p:spPr>
            <p:txBody>
              <a:bodyPr wrap="square" lIns="27432" rIns="27432" anchor="ctr">
                <a:noAutofit/>
              </a:bodyPr>
              <a:lstStyle/>
              <a:p>
                <a:pPr marL="0" marR="0" lvl="0" indent="0" algn="ctr" defTabSz="89535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Pct val="120000"/>
                  <a:buFontTx/>
                  <a:buNone/>
                  <a:tabLst/>
                  <a:defRPr/>
                </a:pPr>
                <a:r>
                  <a:rPr kumimoji="0" lang="en-US" sz="900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itchFamily="34" charset="0"/>
                    <a:ea typeface="+mn-ea"/>
                    <a:cs typeface="Times New Roman" pitchFamily="18" charset="0"/>
                  </a:rPr>
                  <a:t>..</a:t>
                </a:r>
                <a:endParaRPr kumimoji="0" lang="en-US" sz="1000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Calibri" pitchFamily="34" charset="0"/>
                  <a:ea typeface="+mn-ea"/>
                  <a:cs typeface="Times New Roman" pitchFamily="18" charset="0"/>
                </a:endParaRPr>
              </a:p>
            </p:txBody>
          </p:sp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7126E489-0C40-19BB-FA12-6962D79EED1D}"/>
                  </a:ext>
                </a:extLst>
              </p:cNvPr>
              <p:cNvSpPr txBox="1"/>
              <p:nvPr/>
            </p:nvSpPr>
            <p:spPr>
              <a:xfrm>
                <a:off x="1997752" y="5809085"/>
                <a:ext cx="557803" cy="230832"/>
              </a:xfrm>
              <a:prstGeom prst="rect">
                <a:avLst/>
              </a:prstGeom>
              <a:noFill/>
            </p:spPr>
            <p:txBody>
              <a:bodyPr wrap="square" lIns="27432" rIns="27432" anchor="ctr">
                <a:noAutofit/>
              </a:bodyPr>
              <a:lstStyle/>
              <a:p>
                <a:pPr marL="0" marR="0" lvl="0" indent="0" algn="ctr" defTabSz="89535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Pct val="120000"/>
                  <a:buFontTx/>
                  <a:buNone/>
                  <a:tabLst/>
                  <a:defRPr/>
                </a:pPr>
                <a:r>
                  <a:rPr kumimoji="0" lang="en-US" sz="900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itchFamily="34" charset="0"/>
                    <a:ea typeface="+mn-ea"/>
                    <a:cs typeface="Times New Roman" pitchFamily="18" charset="0"/>
                  </a:rPr>
                  <a:t>..</a:t>
                </a:r>
                <a:endParaRPr kumimoji="0" lang="en-US" sz="1000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Calibri" pitchFamily="34" charset="0"/>
                  <a:ea typeface="+mn-ea"/>
                  <a:cs typeface="Times New Roman" pitchFamily="18" charset="0"/>
                </a:endParaRPr>
              </a:p>
            </p:txBody>
          </p:sp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392E6CB4-EA1F-68C5-D6AA-42CA686A6AAE}"/>
                  </a:ext>
                </a:extLst>
              </p:cNvPr>
              <p:cNvSpPr txBox="1"/>
              <p:nvPr/>
            </p:nvSpPr>
            <p:spPr>
              <a:xfrm>
                <a:off x="3554730" y="5809085"/>
                <a:ext cx="557803" cy="230832"/>
              </a:xfrm>
              <a:prstGeom prst="rect">
                <a:avLst/>
              </a:prstGeom>
              <a:noFill/>
            </p:spPr>
            <p:txBody>
              <a:bodyPr wrap="square" lIns="27432" rIns="27432" anchor="ctr">
                <a:noAutofit/>
              </a:bodyPr>
              <a:lstStyle/>
              <a:p>
                <a:pPr marL="0" marR="0" lvl="0" indent="0" algn="ctr" defTabSz="89535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Pct val="120000"/>
                  <a:buFontTx/>
                  <a:buNone/>
                  <a:tabLst/>
                  <a:defRPr/>
                </a:pPr>
                <a:r>
                  <a:rPr kumimoji="0" lang="en-US" sz="900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itchFamily="34" charset="0"/>
                    <a:ea typeface="+mn-ea"/>
                    <a:cs typeface="Times New Roman" pitchFamily="18" charset="0"/>
                  </a:rPr>
                  <a:t>..</a:t>
                </a:r>
                <a:endParaRPr kumimoji="0" lang="en-US" sz="1000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Calibri" pitchFamily="34" charset="0"/>
                  <a:ea typeface="+mn-ea"/>
                  <a:cs typeface="Times New Roman" pitchFamily="18" charset="0"/>
                </a:endParaRPr>
              </a:p>
            </p:txBody>
          </p: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B1BC2079-BB31-A062-7C20-E4B4FA3015A2}"/>
                  </a:ext>
                </a:extLst>
              </p:cNvPr>
              <p:cNvSpPr txBox="1"/>
              <p:nvPr/>
            </p:nvSpPr>
            <p:spPr>
              <a:xfrm>
                <a:off x="5111708" y="5809085"/>
                <a:ext cx="557803" cy="230832"/>
              </a:xfrm>
              <a:prstGeom prst="rect">
                <a:avLst/>
              </a:prstGeom>
              <a:noFill/>
            </p:spPr>
            <p:txBody>
              <a:bodyPr wrap="square" lIns="27432" rIns="27432" anchor="ctr">
                <a:noAutofit/>
              </a:bodyPr>
              <a:lstStyle/>
              <a:p>
                <a:pPr marL="0" marR="0" lvl="0" indent="0" algn="ctr" defTabSz="89535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Pct val="120000"/>
                  <a:buFontTx/>
                  <a:buNone/>
                  <a:tabLst/>
                  <a:defRPr/>
                </a:pPr>
                <a:r>
                  <a:rPr kumimoji="0" lang="en-US" sz="900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itchFamily="34" charset="0"/>
                    <a:ea typeface="+mn-ea"/>
                    <a:cs typeface="Times New Roman" pitchFamily="18" charset="0"/>
                  </a:rPr>
                  <a:t>..</a:t>
                </a:r>
                <a:endParaRPr kumimoji="0" lang="en-US" sz="1000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Calibri" pitchFamily="34" charset="0"/>
                  <a:ea typeface="+mn-ea"/>
                  <a:cs typeface="Times New Roman" pitchFamily="18" charset="0"/>
                </a:endParaRPr>
              </a:p>
            </p:txBody>
          </p:sp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732981A6-1722-E22D-54CE-A129224311FF}"/>
                  </a:ext>
                </a:extLst>
              </p:cNvPr>
              <p:cNvSpPr txBox="1"/>
              <p:nvPr/>
            </p:nvSpPr>
            <p:spPr>
              <a:xfrm>
                <a:off x="6668686" y="5809085"/>
                <a:ext cx="557803" cy="230832"/>
              </a:xfrm>
              <a:prstGeom prst="rect">
                <a:avLst/>
              </a:prstGeom>
              <a:noFill/>
            </p:spPr>
            <p:txBody>
              <a:bodyPr wrap="square" lIns="27432" rIns="27432" anchor="ctr">
                <a:noAutofit/>
              </a:bodyPr>
              <a:lstStyle/>
              <a:p>
                <a:pPr marL="0" marR="0" lvl="0" indent="0" algn="ctr" defTabSz="89535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Pct val="120000"/>
                  <a:buFontTx/>
                  <a:buNone/>
                  <a:tabLst/>
                  <a:defRPr/>
                </a:pPr>
                <a:r>
                  <a:rPr lang="en-US" sz="900" dirty="0">
                    <a:latin typeface="Calibri" pitchFamily="34" charset="0"/>
                    <a:cs typeface="Times New Roman" pitchFamily="18" charset="0"/>
                  </a:rPr>
                  <a:t>..</a:t>
                </a:r>
                <a:endParaRPr kumimoji="0" lang="en-US" sz="1000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Calibri" pitchFamily="34" charset="0"/>
                  <a:ea typeface="+mn-ea"/>
                  <a:cs typeface="Times New Roman" pitchFamily="18" charset="0"/>
                </a:endParaRPr>
              </a:p>
            </p:txBody>
          </p:sp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61377C68-4C00-E6D3-5D4F-FBED0084C579}"/>
                  </a:ext>
                </a:extLst>
              </p:cNvPr>
              <p:cNvSpPr txBox="1"/>
              <p:nvPr/>
            </p:nvSpPr>
            <p:spPr>
              <a:xfrm>
                <a:off x="8039605" y="5809085"/>
                <a:ext cx="557803" cy="230832"/>
              </a:xfrm>
              <a:prstGeom prst="rect">
                <a:avLst/>
              </a:prstGeom>
              <a:noFill/>
            </p:spPr>
            <p:txBody>
              <a:bodyPr wrap="square" lIns="27432" rIns="27432" anchor="ctr">
                <a:noAutofit/>
              </a:bodyPr>
              <a:lstStyle/>
              <a:p>
                <a:pPr marL="0" marR="0" lvl="0" indent="0" algn="ctr" defTabSz="89535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Pct val="120000"/>
                  <a:buFontTx/>
                  <a:buNone/>
                  <a:tabLst/>
                  <a:defRPr/>
                </a:pPr>
                <a:r>
                  <a:rPr kumimoji="0" lang="en-US" sz="900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itchFamily="34" charset="0"/>
                    <a:ea typeface="+mn-ea"/>
                    <a:cs typeface="Times New Roman" pitchFamily="18" charset="0"/>
                  </a:rPr>
                  <a:t>..</a:t>
                </a:r>
                <a:endParaRPr kumimoji="0" lang="en-US" sz="1000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Calibri" pitchFamily="34" charset="0"/>
                  <a:ea typeface="+mn-ea"/>
                  <a:cs typeface="Times New Roman" pitchFamily="18" charset="0"/>
                </a:endParaRPr>
              </a:p>
            </p:txBody>
          </p:sp>
          <p:sp>
            <p:nvSpPr>
              <p:cNvPr id="102" name="TextBox 101">
                <a:extLst>
                  <a:ext uri="{FF2B5EF4-FFF2-40B4-BE49-F238E27FC236}">
                    <a16:creationId xmlns:a16="http://schemas.microsoft.com/office/drawing/2014/main" id="{55840344-466C-2B8D-181B-A9DBA3437346}"/>
                  </a:ext>
                </a:extLst>
              </p:cNvPr>
              <p:cNvSpPr txBox="1"/>
              <p:nvPr/>
            </p:nvSpPr>
            <p:spPr>
              <a:xfrm>
                <a:off x="7447171" y="5849642"/>
                <a:ext cx="557803" cy="324844"/>
              </a:xfrm>
              <a:prstGeom prst="rect">
                <a:avLst/>
              </a:prstGeom>
              <a:noFill/>
            </p:spPr>
            <p:txBody>
              <a:bodyPr wrap="square" lIns="27432" rIns="27432" anchor="b" anchorCtr="0">
                <a:noAutofit/>
              </a:bodyPr>
              <a:lstStyle/>
              <a:p>
                <a:pPr marL="0" marR="0" lvl="0" indent="0" algn="ctr" defTabSz="89535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Pct val="120000"/>
                  <a:buFontTx/>
                  <a:buNone/>
                  <a:tabLst/>
                  <a:defRPr/>
                </a:pPr>
                <a:r>
                  <a:rPr lang="en-US" sz="900" dirty="0">
                    <a:latin typeface="Calibri" pitchFamily="34" charset="0"/>
                    <a:cs typeface="Times New Roman" pitchFamily="18" charset="0"/>
                  </a:rPr>
                  <a:t>..</a:t>
                </a:r>
                <a:endParaRPr kumimoji="0" lang="en-US" sz="1000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Calibri" pitchFamily="34" charset="0"/>
                  <a:ea typeface="+mn-ea"/>
                  <a:cs typeface="Times New Roman" pitchFamily="18" charset="0"/>
                </a:endParaRPr>
              </a:p>
            </p:txBody>
          </p:sp>
          <p:sp>
            <p:nvSpPr>
              <p:cNvPr id="103" name="TextBox 102">
                <a:extLst>
                  <a:ext uri="{FF2B5EF4-FFF2-40B4-BE49-F238E27FC236}">
                    <a16:creationId xmlns:a16="http://schemas.microsoft.com/office/drawing/2014/main" id="{ED4CCC46-BFAE-3DB5-A034-2D8D19CF2393}"/>
                  </a:ext>
                </a:extLst>
              </p:cNvPr>
              <p:cNvSpPr txBox="1"/>
              <p:nvPr/>
            </p:nvSpPr>
            <p:spPr>
              <a:xfrm>
                <a:off x="5890197" y="5849642"/>
                <a:ext cx="557803" cy="324844"/>
              </a:xfrm>
              <a:prstGeom prst="rect">
                <a:avLst/>
              </a:prstGeom>
              <a:noFill/>
            </p:spPr>
            <p:txBody>
              <a:bodyPr wrap="square" lIns="27432" rIns="27432" anchor="b" anchorCtr="0">
                <a:noAutofit/>
              </a:bodyPr>
              <a:lstStyle/>
              <a:p>
                <a:pPr marL="0" marR="0" lvl="0" indent="0" algn="ctr" defTabSz="89535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Pct val="120000"/>
                  <a:buFontTx/>
                  <a:buNone/>
                  <a:tabLst/>
                  <a:defRPr/>
                </a:pPr>
                <a:r>
                  <a:rPr lang="en-US" sz="900" dirty="0">
                    <a:latin typeface="Calibri" pitchFamily="34" charset="0"/>
                    <a:cs typeface="Times New Roman" pitchFamily="18" charset="0"/>
                  </a:rPr>
                  <a:t>..</a:t>
                </a:r>
                <a:endParaRPr kumimoji="0" lang="en-US" sz="1000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Calibri" pitchFamily="34" charset="0"/>
                  <a:ea typeface="+mn-ea"/>
                  <a:cs typeface="Times New Roman" pitchFamily="18" charset="0"/>
                </a:endParaRPr>
              </a:p>
            </p:txBody>
          </p:sp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18AE3654-5F14-5A09-6173-53EFC3F40472}"/>
                  </a:ext>
                </a:extLst>
              </p:cNvPr>
              <p:cNvSpPr txBox="1"/>
              <p:nvPr/>
            </p:nvSpPr>
            <p:spPr>
              <a:xfrm>
                <a:off x="4333219" y="5849642"/>
                <a:ext cx="557803" cy="324844"/>
              </a:xfrm>
              <a:prstGeom prst="rect">
                <a:avLst/>
              </a:prstGeom>
              <a:noFill/>
            </p:spPr>
            <p:txBody>
              <a:bodyPr wrap="square" lIns="27432" rIns="27432" anchor="b" anchorCtr="0">
                <a:noAutofit/>
              </a:bodyPr>
              <a:lstStyle/>
              <a:p>
                <a:pPr marL="0" marR="0" lvl="0" indent="0" algn="ctr" defTabSz="89535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Pct val="120000"/>
                  <a:buFontTx/>
                  <a:buNone/>
                  <a:tabLst/>
                  <a:defRPr/>
                </a:pPr>
                <a:r>
                  <a:rPr lang="en-US" sz="900" dirty="0">
                    <a:latin typeface="Calibri" pitchFamily="34" charset="0"/>
                    <a:cs typeface="Times New Roman" pitchFamily="18" charset="0"/>
                  </a:rPr>
                  <a:t>..</a:t>
                </a:r>
                <a:endParaRPr kumimoji="0" lang="en-US" sz="1000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Calibri" pitchFamily="34" charset="0"/>
                  <a:ea typeface="+mn-ea"/>
                  <a:cs typeface="Times New Roman" pitchFamily="18" charset="0"/>
                </a:endParaRPr>
              </a:p>
            </p:txBody>
          </p:sp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4284BFBC-CCA6-DC45-48D6-66EE4E9F17F2}"/>
                  </a:ext>
                </a:extLst>
              </p:cNvPr>
              <p:cNvSpPr txBox="1"/>
              <p:nvPr/>
            </p:nvSpPr>
            <p:spPr>
              <a:xfrm>
                <a:off x="2776241" y="5841947"/>
                <a:ext cx="557803" cy="332539"/>
              </a:xfrm>
              <a:prstGeom prst="rect">
                <a:avLst/>
              </a:prstGeom>
              <a:noFill/>
            </p:spPr>
            <p:txBody>
              <a:bodyPr wrap="square" lIns="27432" rIns="27432" anchor="b" anchorCtr="0">
                <a:noAutofit/>
              </a:bodyPr>
              <a:lstStyle/>
              <a:p>
                <a:pPr marL="0" marR="0" lvl="0" indent="0" algn="ctr" defTabSz="89535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Pct val="120000"/>
                  <a:buFontTx/>
                  <a:buNone/>
                  <a:tabLst/>
                  <a:defRPr/>
                </a:pPr>
                <a:r>
                  <a:rPr lang="en-US" sz="900" dirty="0">
                    <a:latin typeface="Calibri" pitchFamily="34" charset="0"/>
                    <a:cs typeface="Times New Roman" pitchFamily="18" charset="0"/>
                  </a:rPr>
                  <a:t>..</a:t>
                </a:r>
                <a:endParaRPr kumimoji="0" lang="en-US" sz="1000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Calibri" pitchFamily="34" charset="0"/>
                  <a:ea typeface="+mn-ea"/>
                  <a:cs typeface="Times New Roman" pitchFamily="18" charset="0"/>
                </a:endParaRPr>
              </a:p>
            </p:txBody>
          </p:sp>
          <p:sp>
            <p:nvSpPr>
              <p:cNvPr id="106" name="TextBox 105">
                <a:extLst>
                  <a:ext uri="{FF2B5EF4-FFF2-40B4-BE49-F238E27FC236}">
                    <a16:creationId xmlns:a16="http://schemas.microsoft.com/office/drawing/2014/main" id="{A21F620D-1CC1-97C1-0C87-9B516A388C19}"/>
                  </a:ext>
                </a:extLst>
              </p:cNvPr>
              <p:cNvSpPr txBox="1"/>
              <p:nvPr/>
            </p:nvSpPr>
            <p:spPr>
              <a:xfrm>
                <a:off x="1219263" y="5841947"/>
                <a:ext cx="557803" cy="332539"/>
              </a:xfrm>
              <a:prstGeom prst="rect">
                <a:avLst/>
              </a:prstGeom>
              <a:noFill/>
            </p:spPr>
            <p:txBody>
              <a:bodyPr wrap="square" lIns="27432" rIns="27432" anchor="b" anchorCtr="0">
                <a:noAutofit/>
              </a:bodyPr>
              <a:lstStyle/>
              <a:p>
                <a:pPr marL="0" marR="0" lvl="0" indent="0" algn="ctr" defTabSz="89535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Pct val="120000"/>
                  <a:buFontTx/>
                  <a:buNone/>
                  <a:tabLst/>
                  <a:defRPr/>
                </a:pPr>
                <a:r>
                  <a:rPr lang="en-US" sz="900" dirty="0">
                    <a:latin typeface="Calibri" pitchFamily="34" charset="0"/>
                    <a:cs typeface="Times New Roman" pitchFamily="18" charset="0"/>
                  </a:rPr>
                  <a:t>..</a:t>
                </a:r>
                <a:endParaRPr kumimoji="0" lang="en-US" sz="1000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Calibri" pitchFamily="34" charset="0"/>
                  <a:ea typeface="+mn-ea"/>
                  <a:cs typeface="Times New Roman" pitchFamily="18" charset="0"/>
                </a:endParaRPr>
              </a:p>
            </p:txBody>
          </p:sp>
        </p:grpSp>
      </p:grpSp>
      <p:sp>
        <p:nvSpPr>
          <p:cNvPr id="175" name="TextBox 174">
            <a:extLst>
              <a:ext uri="{FF2B5EF4-FFF2-40B4-BE49-F238E27FC236}">
                <a16:creationId xmlns:a16="http://schemas.microsoft.com/office/drawing/2014/main" id="{26C8485E-6C18-83BD-7289-295D4104B53F}"/>
              </a:ext>
            </a:extLst>
          </p:cNvPr>
          <p:cNvSpPr txBox="1"/>
          <p:nvPr/>
        </p:nvSpPr>
        <p:spPr>
          <a:xfrm rot="16200000">
            <a:off x="-858064" y="1416044"/>
            <a:ext cx="2167536" cy="45140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1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INFORMATION FLOW</a:t>
            </a: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51392377-5B50-A4A2-302D-49D59FADD540}"/>
              </a:ext>
            </a:extLst>
          </p:cNvPr>
          <p:cNvSpPr txBox="1"/>
          <p:nvPr/>
        </p:nvSpPr>
        <p:spPr>
          <a:xfrm rot="16200000">
            <a:off x="-1119003" y="3844520"/>
            <a:ext cx="2689416" cy="4514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16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MATERIAL FLOW</a:t>
            </a:r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13592018-A688-1A77-9093-6D8792E1515C}"/>
              </a:ext>
            </a:extLst>
          </p:cNvPr>
          <p:cNvSpPr txBox="1"/>
          <p:nvPr/>
        </p:nvSpPr>
        <p:spPr>
          <a:xfrm rot="16200000">
            <a:off x="-327488" y="5744006"/>
            <a:ext cx="1106382" cy="4514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1600" b="1" dirty="0">
                <a:solidFill>
                  <a:schemeClr val="bg1">
                    <a:lumMod val="75000"/>
                  </a:schemeClr>
                </a:solidFill>
              </a:rPr>
              <a:t>TIMELINE</a:t>
            </a:r>
          </a:p>
        </p:txBody>
      </p: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70AEA90B-6060-D4CB-9138-E41AA31AB7F1}"/>
              </a:ext>
            </a:extLst>
          </p:cNvPr>
          <p:cNvCxnSpPr>
            <a:cxnSpLocks/>
          </p:cNvCxnSpPr>
          <p:nvPr/>
        </p:nvCxnSpPr>
        <p:spPr>
          <a:xfrm>
            <a:off x="0" y="2725515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6DDCA5A0-5CCB-0454-1330-68295A14CA49}"/>
              </a:ext>
            </a:extLst>
          </p:cNvPr>
          <p:cNvCxnSpPr>
            <a:cxnSpLocks/>
          </p:cNvCxnSpPr>
          <p:nvPr/>
        </p:nvCxnSpPr>
        <p:spPr>
          <a:xfrm>
            <a:off x="0" y="5414930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404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169.75"/>
  <p:tag name="LTOP" val=" 200.87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50172</TotalTime>
  <Words>136</Words>
  <Application>Microsoft Office PowerPoint</Application>
  <PresentationFormat>Widescreen</PresentationFormat>
  <Paragraphs>76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Aleo-Regular</vt:lpstr>
      <vt:lpstr>Arial</vt:lpstr>
      <vt:lpstr>Calibri</vt:lpstr>
      <vt:lpstr>Calibri Light</vt:lpstr>
      <vt:lpstr>Tahoma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Nikash</dc:creator>
  <cp:lastModifiedBy>Tulsi Ranaot</cp:lastModifiedBy>
  <cp:revision>1257</cp:revision>
  <cp:lastPrinted>2025-08-05T06:42:25Z</cp:lastPrinted>
  <dcterms:created xsi:type="dcterms:W3CDTF">2018-03-01T11:16:05Z</dcterms:created>
  <dcterms:modified xsi:type="dcterms:W3CDTF">2025-10-03T03:24:17Z</dcterms:modified>
</cp:coreProperties>
</file>