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951" r:id="rId3"/>
    <p:sldId id="952" r:id="rId4"/>
    <p:sldId id="953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STAKEHOLDER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541D7A-0DE8-F151-9588-DFE7E631FA01}"/>
              </a:ext>
            </a:extLst>
          </p:cNvPr>
          <p:cNvSpPr/>
          <p:nvPr/>
        </p:nvSpPr>
        <p:spPr>
          <a:xfrm>
            <a:off x="76200" y="657873"/>
            <a:ext cx="11963400" cy="5438127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chemeClr val="bg1">
                <a:lumMod val="50000"/>
              </a:schemeClr>
            </a:solidFill>
          </a:ln>
        </p:spPr>
        <p:txBody>
          <a:bodyPr wrap="square" anchor="t" anchorCtr="0"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Readex Pro" pitchFamily="2" charset="-78"/>
              </a:rPr>
              <a:t>Role and Involvement Worksheet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C18459D7-A6B1-84E6-4FC6-8291C66EB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283315"/>
              </p:ext>
            </p:extLst>
          </p:nvPr>
        </p:nvGraphicFramePr>
        <p:xfrm>
          <a:off x="147042" y="1228258"/>
          <a:ext cx="11819330" cy="4822849"/>
        </p:xfrm>
        <a:graphic>
          <a:graphicData uri="http://schemas.openxmlformats.org/drawingml/2006/table">
            <a:tbl>
              <a:tblPr/>
              <a:tblGrid>
                <a:gridCol w="3679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9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086">
                  <a:extLst>
                    <a:ext uri="{9D8B030D-6E8A-4147-A177-3AD203B41FA5}">
                      <a16:colId xmlns:a16="http://schemas.microsoft.com/office/drawing/2014/main" val="1826781330"/>
                    </a:ext>
                  </a:extLst>
                </a:gridCol>
                <a:gridCol w="1225354">
                  <a:extLst>
                    <a:ext uri="{9D8B030D-6E8A-4147-A177-3AD203B41FA5}">
                      <a16:colId xmlns:a16="http://schemas.microsoft.com/office/drawing/2014/main" val="2064077195"/>
                    </a:ext>
                  </a:extLst>
                </a:gridCol>
                <a:gridCol w="1225354">
                  <a:extLst>
                    <a:ext uri="{9D8B030D-6E8A-4147-A177-3AD203B41FA5}">
                      <a16:colId xmlns:a16="http://schemas.microsoft.com/office/drawing/2014/main" val="1147493026"/>
                    </a:ext>
                  </a:extLst>
                </a:gridCol>
                <a:gridCol w="1225354">
                  <a:extLst>
                    <a:ext uri="{9D8B030D-6E8A-4147-A177-3AD203B41FA5}">
                      <a16:colId xmlns:a16="http://schemas.microsoft.com/office/drawing/2014/main" val="2744491073"/>
                    </a:ext>
                  </a:extLst>
                </a:gridCol>
                <a:gridCol w="12253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8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Stakeholder</a:t>
                      </a:r>
                    </a:p>
                  </a:txBody>
                  <a:tcPr marL="36000" marR="36000" marT="36000" marB="36000" anchor="ctr" horzOverflow="overflow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Position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Project role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Power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Aware?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Interested?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Supportive?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CFO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CFO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stakeholder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High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Adam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Operations manager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stakeholder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67309"/>
                  </a:ext>
                </a:extLst>
              </a:tr>
              <a:tr h="475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Sami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Process owner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Process owner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531883"/>
                  </a:ext>
                </a:extLst>
              </a:tr>
              <a:tr h="475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Zakaria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Quality Manager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stakeholder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622644"/>
                  </a:ext>
                </a:extLst>
              </a:tr>
              <a:tr h="4786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Sara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Production controller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Key stakeholder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Medium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7975"/>
                  </a:ext>
                </a:extLst>
              </a:tr>
              <a:tr h="475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Supervisors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Supervisors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717017"/>
                  </a:ext>
                </a:extLst>
              </a:tr>
              <a:tr h="475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Operators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Operators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5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Technicians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Technicians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556613"/>
                  </a:ext>
                </a:extLst>
              </a:tr>
              <a:tr h="4757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Procurement</a:t>
                      </a: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Procurement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9134D-EB6D-32AD-5EE8-78E80DBB3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56D175-DF79-A7A6-20FF-3F18882E74D0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596DA42-7806-7978-6D34-4C406AE25628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17FF6F77-5670-E3EF-120F-2BE91CA13BA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DC97F0EE-F794-8B10-9C6E-7AE83C52114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5FB4B0A-1E28-F781-EE39-143B35A1E92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68470E10-8BA2-02EE-DE19-A7D017A6CD2E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STAKEHOLDER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2653E9FC-2496-9540-31D8-EA33F268DFF5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3B2CB76-74C8-7305-1B30-0DF208C749ED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2CD4628F-847D-804A-75F5-B289DD5EA117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1C0C20FE-9D67-AA02-29C5-49978DBF82CB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F432EC2-45D9-2C87-7162-BA02BC2A09F2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2F1B8DB5-6A11-C22D-9D08-493A874DFBB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9E5A579D-E68B-98BD-788C-6850CD45B8D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DDF3A5E7-503A-D64E-2060-238008489DB9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63CA1F-5343-2C27-6A9C-7A3F577A7F60}"/>
              </a:ext>
            </a:extLst>
          </p:cNvPr>
          <p:cNvSpPr/>
          <p:nvPr/>
        </p:nvSpPr>
        <p:spPr>
          <a:xfrm>
            <a:off x="213410" y="734073"/>
            <a:ext cx="11765180" cy="434721"/>
          </a:xfrm>
          <a:prstGeom prst="rect">
            <a:avLst/>
          </a:prstGeom>
          <a:noFill/>
          <a:ln w="57150">
            <a:noFill/>
          </a:ln>
        </p:spPr>
        <p:txBody>
          <a:bodyPr wrap="square" anchor="t" anchorCtr="0"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Readex Pro" pitchFamily="2" charset="-78"/>
              </a:rPr>
              <a:t>Power-Interest Matrix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C4DF9F9-E30E-0C7F-CEB6-03A1FF8CD900}"/>
              </a:ext>
            </a:extLst>
          </p:cNvPr>
          <p:cNvGrpSpPr/>
          <p:nvPr/>
        </p:nvGrpSpPr>
        <p:grpSpPr>
          <a:xfrm>
            <a:off x="280677" y="1196699"/>
            <a:ext cx="11584295" cy="4996156"/>
            <a:chOff x="319407" y="541510"/>
            <a:chExt cx="8124605" cy="6043643"/>
          </a:xfrm>
        </p:grpSpPr>
        <p:sp>
          <p:nvSpPr>
            <p:cNvPr id="74" name="Rounded Rectangle 10">
              <a:extLst>
                <a:ext uri="{FF2B5EF4-FFF2-40B4-BE49-F238E27FC236}">
                  <a16:creationId xmlns:a16="http://schemas.microsoft.com/office/drawing/2014/main" id="{C02DAAD4-C966-459C-DA7C-F1F2E747FBFC}"/>
                </a:ext>
              </a:extLst>
            </p:cNvPr>
            <p:cNvSpPr/>
            <p:nvPr/>
          </p:nvSpPr>
          <p:spPr>
            <a:xfrm>
              <a:off x="799624" y="558743"/>
              <a:ext cx="3767328" cy="2650950"/>
            </a:xfrm>
            <a:prstGeom prst="roundRect">
              <a:avLst>
                <a:gd name="adj" fmla="val 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75" name="Rounded Rectangle 12">
              <a:extLst>
                <a:ext uri="{FF2B5EF4-FFF2-40B4-BE49-F238E27FC236}">
                  <a16:creationId xmlns:a16="http://schemas.microsoft.com/office/drawing/2014/main" id="{875C58F1-9568-112B-94DA-11959D843360}"/>
                </a:ext>
              </a:extLst>
            </p:cNvPr>
            <p:cNvSpPr/>
            <p:nvPr/>
          </p:nvSpPr>
          <p:spPr>
            <a:xfrm>
              <a:off x="4676225" y="558743"/>
              <a:ext cx="3767328" cy="2650950"/>
            </a:xfrm>
            <a:prstGeom prst="roundRect">
              <a:avLst>
                <a:gd name="adj" fmla="val 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76" name="Rounded Rectangle 13">
              <a:extLst>
                <a:ext uri="{FF2B5EF4-FFF2-40B4-BE49-F238E27FC236}">
                  <a16:creationId xmlns:a16="http://schemas.microsoft.com/office/drawing/2014/main" id="{567771E2-7FB5-CFF9-DD02-8DDCBA187003}"/>
                </a:ext>
              </a:extLst>
            </p:cNvPr>
            <p:cNvSpPr/>
            <p:nvPr/>
          </p:nvSpPr>
          <p:spPr>
            <a:xfrm>
              <a:off x="799624" y="3357726"/>
              <a:ext cx="3767328" cy="2650951"/>
            </a:xfrm>
            <a:prstGeom prst="roundRect">
              <a:avLst>
                <a:gd name="adj" fmla="val 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77" name="Rounded Rectangle 14">
              <a:extLst>
                <a:ext uri="{FF2B5EF4-FFF2-40B4-BE49-F238E27FC236}">
                  <a16:creationId xmlns:a16="http://schemas.microsoft.com/office/drawing/2014/main" id="{566986CF-8AF9-518D-D90F-BBC32E83F83C}"/>
                </a:ext>
              </a:extLst>
            </p:cNvPr>
            <p:cNvSpPr/>
            <p:nvPr/>
          </p:nvSpPr>
          <p:spPr>
            <a:xfrm>
              <a:off x="4676225" y="3357726"/>
              <a:ext cx="3767328" cy="2650951"/>
            </a:xfrm>
            <a:prstGeom prst="roundRect">
              <a:avLst>
                <a:gd name="adj" fmla="val 0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C7ADC66-47D5-AA18-0C42-FC3F36870B78}"/>
                </a:ext>
              </a:extLst>
            </p:cNvPr>
            <p:cNvSpPr txBox="1"/>
            <p:nvPr/>
          </p:nvSpPr>
          <p:spPr>
            <a:xfrm>
              <a:off x="6858864" y="5398290"/>
              <a:ext cx="1584689" cy="610388"/>
            </a:xfrm>
            <a:prstGeom prst="rect">
              <a:avLst/>
            </a:prstGeom>
            <a:solidFill>
              <a:srgbClr val="00B0F0"/>
            </a:solidFill>
          </p:spPr>
          <p:txBody>
            <a:bodyPr wrap="none" rtlCol="0" anchor="ctr" anchorCtr="0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Consider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B227B3A0-1838-E22E-DF6B-2267F1521082}"/>
                </a:ext>
              </a:extLst>
            </p:cNvPr>
            <p:cNvSpPr txBox="1"/>
            <p:nvPr/>
          </p:nvSpPr>
          <p:spPr>
            <a:xfrm>
              <a:off x="799624" y="5398288"/>
              <a:ext cx="1545507" cy="610388"/>
            </a:xfrm>
            <a:prstGeom prst="rect">
              <a:avLst/>
            </a:prstGeom>
            <a:solidFill>
              <a:srgbClr val="333F50"/>
            </a:solidFill>
          </p:spPr>
          <p:txBody>
            <a:bodyPr wrap="none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Monitor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77B75F53-FFEB-C25B-E5FD-90008A0C7001}"/>
                </a:ext>
              </a:extLst>
            </p:cNvPr>
            <p:cNvSpPr txBox="1"/>
            <p:nvPr/>
          </p:nvSpPr>
          <p:spPr>
            <a:xfrm>
              <a:off x="6858865" y="558743"/>
              <a:ext cx="1584688" cy="610388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 anchor="ctr" anchorCtr="0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Engage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1FEDC213-022A-B4C1-C071-915DC515AC56}"/>
                </a:ext>
              </a:extLst>
            </p:cNvPr>
            <p:cNvSpPr txBox="1"/>
            <p:nvPr/>
          </p:nvSpPr>
          <p:spPr>
            <a:xfrm>
              <a:off x="799624" y="558743"/>
              <a:ext cx="1545508" cy="610388"/>
            </a:xfrm>
            <a:prstGeom prst="rect">
              <a:avLst/>
            </a:prstGeom>
            <a:solidFill>
              <a:srgbClr val="FF859F"/>
            </a:solidFill>
          </p:spPr>
          <p:txBody>
            <a:bodyPr wrap="none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rPr>
                <a:t>Understand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2B256E0-7CDA-748C-6B27-97865A8E36DC}"/>
                </a:ext>
              </a:extLst>
            </p:cNvPr>
            <p:cNvSpPr txBox="1"/>
            <p:nvPr/>
          </p:nvSpPr>
          <p:spPr>
            <a:xfrm rot="16200000">
              <a:off x="-2035351" y="3146931"/>
              <a:ext cx="5401963" cy="25756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Readex Pro" pitchFamily="2" charset="-78"/>
                </a:rPr>
                <a:t>POWER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E7BE5A3E-DA7C-F45A-5290-BAD0D861321B}"/>
                </a:ext>
              </a:extLst>
            </p:cNvPr>
            <p:cNvSpPr txBox="1"/>
            <p:nvPr/>
          </p:nvSpPr>
          <p:spPr>
            <a:xfrm>
              <a:off x="319407" y="541510"/>
              <a:ext cx="480217" cy="37301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HIGH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17BC76E7-EF09-6171-A8F3-85AF011C6DEF}"/>
                </a:ext>
              </a:extLst>
            </p:cNvPr>
            <p:cNvSpPr txBox="1"/>
            <p:nvPr/>
          </p:nvSpPr>
          <p:spPr>
            <a:xfrm>
              <a:off x="319407" y="5694905"/>
              <a:ext cx="480217" cy="37301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LOW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E727069-6732-9FA7-AC21-47A271964224}"/>
                </a:ext>
              </a:extLst>
            </p:cNvPr>
            <p:cNvSpPr txBox="1"/>
            <p:nvPr/>
          </p:nvSpPr>
          <p:spPr>
            <a:xfrm>
              <a:off x="795742" y="6008676"/>
              <a:ext cx="7647794" cy="57647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Readex Pro" pitchFamily="2" charset="-78"/>
                </a:rPr>
                <a:t>INTEREST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7942FBF-FAF5-B2DD-9BA6-068F8B9EFC4A}"/>
                </a:ext>
              </a:extLst>
            </p:cNvPr>
            <p:cNvSpPr txBox="1"/>
            <p:nvPr/>
          </p:nvSpPr>
          <p:spPr>
            <a:xfrm>
              <a:off x="7835324" y="5991448"/>
              <a:ext cx="608688" cy="37301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HIGH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25B6E6EF-D854-68A8-6573-4EF390708291}"/>
                </a:ext>
              </a:extLst>
            </p:cNvPr>
            <p:cNvSpPr txBox="1"/>
            <p:nvPr/>
          </p:nvSpPr>
          <p:spPr>
            <a:xfrm>
              <a:off x="798397" y="5991446"/>
              <a:ext cx="608688" cy="37301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LOW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6B5FBCB-6E9A-9ED2-A041-46C60693334E}"/>
              </a:ext>
            </a:extLst>
          </p:cNvPr>
          <p:cNvGrpSpPr/>
          <p:nvPr/>
        </p:nvGrpSpPr>
        <p:grpSpPr>
          <a:xfrm>
            <a:off x="9458871" y="4320015"/>
            <a:ext cx="1610628" cy="455411"/>
            <a:chOff x="6084168" y="2990193"/>
            <a:chExt cx="1610628" cy="455411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26CF7A8B-7967-449F-C41E-E68D27990B63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91" name="Flowchart: Delay 90">
                <a:extLst>
                  <a:ext uri="{FF2B5EF4-FFF2-40B4-BE49-F238E27FC236}">
                    <a16:creationId xmlns:a16="http://schemas.microsoft.com/office/drawing/2014/main" id="{E132F987-0737-978D-29FD-7A838CB74037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00B0F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92" name="Flowchart: Connector 91">
                <a:extLst>
                  <a:ext uri="{FF2B5EF4-FFF2-40B4-BE49-F238E27FC236}">
                    <a16:creationId xmlns:a16="http://schemas.microsoft.com/office/drawing/2014/main" id="{C97037F0-691B-E196-1C5E-537647E10E84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00B0F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F864C818-1EAB-269A-C02D-16A118AFE14F}"/>
                </a:ext>
              </a:extLst>
            </p:cNvPr>
            <p:cNvSpPr txBox="1"/>
            <p:nvPr/>
          </p:nvSpPr>
          <p:spPr>
            <a:xfrm>
              <a:off x="6428359" y="3033232"/>
              <a:ext cx="1266437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Supervisors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A2D9EC12-C0C5-31DE-887E-6F1C03ACD82D}"/>
              </a:ext>
            </a:extLst>
          </p:cNvPr>
          <p:cNvGrpSpPr/>
          <p:nvPr/>
        </p:nvGrpSpPr>
        <p:grpSpPr>
          <a:xfrm>
            <a:off x="7611009" y="5071767"/>
            <a:ext cx="1464754" cy="455411"/>
            <a:chOff x="6084168" y="2990193"/>
            <a:chExt cx="1464754" cy="455411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AC104B50-1CA4-0E40-AFE8-8BEFE2A38EE6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96" name="Flowchart: Delay 95">
                <a:extLst>
                  <a:ext uri="{FF2B5EF4-FFF2-40B4-BE49-F238E27FC236}">
                    <a16:creationId xmlns:a16="http://schemas.microsoft.com/office/drawing/2014/main" id="{553098B6-0C53-BE7E-8617-22B6B5140AAA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00B0F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97" name="Flowchart: Connector 96">
                <a:extLst>
                  <a:ext uri="{FF2B5EF4-FFF2-40B4-BE49-F238E27FC236}">
                    <a16:creationId xmlns:a16="http://schemas.microsoft.com/office/drawing/2014/main" id="{8585AC89-B9B0-B7F4-C5A2-0A153814D375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00B0F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D64E645D-9393-9B0C-E6DB-B9B964641E2C}"/>
                </a:ext>
              </a:extLst>
            </p:cNvPr>
            <p:cNvSpPr txBox="1"/>
            <p:nvPr/>
          </p:nvSpPr>
          <p:spPr>
            <a:xfrm>
              <a:off x="6428359" y="3033232"/>
              <a:ext cx="1120563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Operators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F3A26E2-858E-FB00-99B0-30E2BCD6A50D}"/>
              </a:ext>
            </a:extLst>
          </p:cNvPr>
          <p:cNvGrpSpPr/>
          <p:nvPr/>
        </p:nvGrpSpPr>
        <p:grpSpPr>
          <a:xfrm>
            <a:off x="6827243" y="3903169"/>
            <a:ext cx="931275" cy="455411"/>
            <a:chOff x="6084168" y="2990193"/>
            <a:chExt cx="931275" cy="455411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335130EA-54F8-DC61-8C30-6F3BF834B63D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01" name="Flowchart: Delay 100">
                <a:extLst>
                  <a:ext uri="{FF2B5EF4-FFF2-40B4-BE49-F238E27FC236}">
                    <a16:creationId xmlns:a16="http://schemas.microsoft.com/office/drawing/2014/main" id="{A889537B-DCDD-64FA-4D03-9E0E8710F415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00B0F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102" name="Flowchart: Connector 101">
                <a:extLst>
                  <a:ext uri="{FF2B5EF4-FFF2-40B4-BE49-F238E27FC236}">
                    <a16:creationId xmlns:a16="http://schemas.microsoft.com/office/drawing/2014/main" id="{C5B5903A-74AC-D370-40E6-88B8C679C318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00B0F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ECE3F4B7-D044-BE12-DD93-D06110E7BB17}"/>
                </a:ext>
              </a:extLst>
            </p:cNvPr>
            <p:cNvSpPr txBox="1"/>
            <p:nvPr/>
          </p:nvSpPr>
          <p:spPr>
            <a:xfrm>
              <a:off x="6428359" y="3033232"/>
              <a:ext cx="587084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Sara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C14DB21-B75C-BEC1-0304-3A95F0B4D8A9}"/>
              </a:ext>
            </a:extLst>
          </p:cNvPr>
          <p:cNvGrpSpPr/>
          <p:nvPr/>
        </p:nvGrpSpPr>
        <p:grpSpPr>
          <a:xfrm>
            <a:off x="7400375" y="2780793"/>
            <a:ext cx="982507" cy="455411"/>
            <a:chOff x="6084168" y="2990193"/>
            <a:chExt cx="982507" cy="455411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E772BE97-41FE-EEDC-3BA8-D851FA86ACFE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06" name="Flowchart: Delay 105">
                <a:extLst>
                  <a:ext uri="{FF2B5EF4-FFF2-40B4-BE49-F238E27FC236}">
                    <a16:creationId xmlns:a16="http://schemas.microsoft.com/office/drawing/2014/main" id="{D251528F-6CB0-A0EE-DC03-7DC08D0F34D9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107" name="Flowchart: Connector 106">
                <a:extLst>
                  <a:ext uri="{FF2B5EF4-FFF2-40B4-BE49-F238E27FC236}">
                    <a16:creationId xmlns:a16="http://schemas.microsoft.com/office/drawing/2014/main" id="{774115EB-3451-EBF3-0BFB-D9423D4EF137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21CEC6E2-AA32-4E02-6F1B-F1CF8E1C6F45}"/>
                </a:ext>
              </a:extLst>
            </p:cNvPr>
            <p:cNvSpPr txBox="1"/>
            <p:nvPr/>
          </p:nvSpPr>
          <p:spPr>
            <a:xfrm>
              <a:off x="6428359" y="3033232"/>
              <a:ext cx="638316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Sami</a:t>
              </a: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B0E9446D-DBDE-1538-8F36-D4371DF3125C}"/>
              </a:ext>
            </a:extLst>
          </p:cNvPr>
          <p:cNvGrpSpPr/>
          <p:nvPr/>
        </p:nvGrpSpPr>
        <p:grpSpPr>
          <a:xfrm>
            <a:off x="12448115" y="2193876"/>
            <a:ext cx="644273" cy="455411"/>
            <a:chOff x="6084168" y="2990193"/>
            <a:chExt cx="644273" cy="455411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26348F74-C8D4-5BA8-AA8D-6E77E76031C7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11" name="Flowchart: Delay 110">
                <a:extLst>
                  <a:ext uri="{FF2B5EF4-FFF2-40B4-BE49-F238E27FC236}">
                    <a16:creationId xmlns:a16="http://schemas.microsoft.com/office/drawing/2014/main" id="{7E95F3CD-3C7B-728E-3983-006F8F4F7642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" name="Flowchart: Connector 111">
                <a:extLst>
                  <a:ext uri="{FF2B5EF4-FFF2-40B4-BE49-F238E27FC236}">
                    <a16:creationId xmlns:a16="http://schemas.microsoft.com/office/drawing/2014/main" id="{E00A67FC-60DB-818E-F2AD-1EE56A2013FA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804BEDC7-A6EC-15D0-8414-DD73D22A34D9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ADA3FCB6-B075-864B-EA9D-115EE8F01F22}"/>
              </a:ext>
            </a:extLst>
          </p:cNvPr>
          <p:cNvGrpSpPr/>
          <p:nvPr/>
        </p:nvGrpSpPr>
        <p:grpSpPr>
          <a:xfrm>
            <a:off x="12448115" y="2902589"/>
            <a:ext cx="644273" cy="455411"/>
            <a:chOff x="6084168" y="2990193"/>
            <a:chExt cx="644273" cy="455411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2CA07D65-758D-405F-09B8-8764EC8FC1FC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16" name="Flowchart: Delay 115">
                <a:extLst>
                  <a:ext uri="{FF2B5EF4-FFF2-40B4-BE49-F238E27FC236}">
                    <a16:creationId xmlns:a16="http://schemas.microsoft.com/office/drawing/2014/main" id="{A54F36A4-7650-1C1E-6116-5137F8DC0D88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" name="Flowchart: Connector 116">
                <a:extLst>
                  <a:ext uri="{FF2B5EF4-FFF2-40B4-BE49-F238E27FC236}">
                    <a16:creationId xmlns:a16="http://schemas.microsoft.com/office/drawing/2014/main" id="{943C89DB-1972-2B58-6563-7859ADF2FC2D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F5936AF-2D8D-AE54-8E10-0AF702AAAF54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30E461BA-AF54-C694-6274-E7C7DB9851DE}"/>
              </a:ext>
            </a:extLst>
          </p:cNvPr>
          <p:cNvGrpSpPr/>
          <p:nvPr/>
        </p:nvGrpSpPr>
        <p:grpSpPr>
          <a:xfrm>
            <a:off x="8969593" y="2020068"/>
            <a:ext cx="1200195" cy="455411"/>
            <a:chOff x="6084168" y="2990193"/>
            <a:chExt cx="1200195" cy="455411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705DA31-B5CB-87BD-68B5-E3CC8332A5E4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21" name="Flowchart: Delay 120">
                <a:extLst>
                  <a:ext uri="{FF2B5EF4-FFF2-40B4-BE49-F238E27FC236}">
                    <a16:creationId xmlns:a16="http://schemas.microsoft.com/office/drawing/2014/main" id="{ADF452D5-A35E-3221-CB0D-0E04E079C877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122" name="Flowchart: Connector 121">
                <a:extLst>
                  <a:ext uri="{FF2B5EF4-FFF2-40B4-BE49-F238E27FC236}">
                    <a16:creationId xmlns:a16="http://schemas.microsoft.com/office/drawing/2014/main" id="{AD3EAD0B-F57D-3095-9A5D-A8737C115AF1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55568A1F-A3A3-8318-EA68-423D0EB29168}"/>
                </a:ext>
              </a:extLst>
            </p:cNvPr>
            <p:cNvSpPr txBox="1"/>
            <p:nvPr/>
          </p:nvSpPr>
          <p:spPr>
            <a:xfrm>
              <a:off x="6428359" y="3033232"/>
              <a:ext cx="856004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Zakaria</a:t>
              </a: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A96A86B3-DE24-CF2B-A33F-3D60B5F5023F}"/>
              </a:ext>
            </a:extLst>
          </p:cNvPr>
          <p:cNvGrpSpPr/>
          <p:nvPr/>
        </p:nvGrpSpPr>
        <p:grpSpPr>
          <a:xfrm>
            <a:off x="64003" y="3526960"/>
            <a:ext cx="644273" cy="455411"/>
            <a:chOff x="6084168" y="2990193"/>
            <a:chExt cx="644273" cy="455411"/>
          </a:xfrm>
        </p:grpSpPr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A8887BAA-4559-D45D-9EEA-BB3D11891D15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26" name="Flowchart: Delay 125">
                <a:extLst>
                  <a:ext uri="{FF2B5EF4-FFF2-40B4-BE49-F238E27FC236}">
                    <a16:creationId xmlns:a16="http://schemas.microsoft.com/office/drawing/2014/main" id="{8225E2E7-EA0C-8E64-F57F-59220A42FEB5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" name="Flowchart: Connector 126">
                <a:extLst>
                  <a:ext uri="{FF2B5EF4-FFF2-40B4-BE49-F238E27FC236}">
                    <a16:creationId xmlns:a16="http://schemas.microsoft.com/office/drawing/2014/main" id="{49FE422F-B79A-6B1F-54F4-1051B9DABF47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B35F5D4E-B084-9BEF-272B-718ED0259D8C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A7AC0A0C-B181-0A58-D12C-4538660E4C1D}"/>
              </a:ext>
            </a:extLst>
          </p:cNvPr>
          <p:cNvGrpSpPr/>
          <p:nvPr/>
        </p:nvGrpSpPr>
        <p:grpSpPr>
          <a:xfrm>
            <a:off x="64003" y="4235673"/>
            <a:ext cx="644273" cy="455411"/>
            <a:chOff x="6084168" y="2990193"/>
            <a:chExt cx="644273" cy="455411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684604E2-236F-3DA4-C0EB-335393348A77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31" name="Flowchart: Delay 130">
                <a:extLst>
                  <a:ext uri="{FF2B5EF4-FFF2-40B4-BE49-F238E27FC236}">
                    <a16:creationId xmlns:a16="http://schemas.microsoft.com/office/drawing/2014/main" id="{7AEE7F24-BC03-E591-884D-0F2C7AD4F3F3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" name="Flowchart: Connector 131">
                <a:extLst>
                  <a:ext uri="{FF2B5EF4-FFF2-40B4-BE49-F238E27FC236}">
                    <a16:creationId xmlns:a16="http://schemas.microsoft.com/office/drawing/2014/main" id="{5FEB25F6-46CD-BF24-2043-6899CC0CBBF6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F4EDFE14-CD3E-7A94-0313-53FEBBDB1868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69933A55-DC6F-B8C5-A6CA-0D19D2EB823C}"/>
              </a:ext>
            </a:extLst>
          </p:cNvPr>
          <p:cNvGrpSpPr/>
          <p:nvPr/>
        </p:nvGrpSpPr>
        <p:grpSpPr>
          <a:xfrm>
            <a:off x="64003" y="4944388"/>
            <a:ext cx="644273" cy="455411"/>
            <a:chOff x="6084168" y="2990193"/>
            <a:chExt cx="644273" cy="455411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CF7381A7-3E9C-CEBF-CD3B-6802DF5BDEDA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36" name="Flowchart: Delay 135">
                <a:extLst>
                  <a:ext uri="{FF2B5EF4-FFF2-40B4-BE49-F238E27FC236}">
                    <a16:creationId xmlns:a16="http://schemas.microsoft.com/office/drawing/2014/main" id="{FBAC82C6-9779-D31B-41E9-71DFE512C910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7" name="Flowchart: Connector 136">
                <a:extLst>
                  <a:ext uri="{FF2B5EF4-FFF2-40B4-BE49-F238E27FC236}">
                    <a16:creationId xmlns:a16="http://schemas.microsoft.com/office/drawing/2014/main" id="{96A12B95-ECD2-9D69-9108-0012E54E8285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D61DBDD6-99CC-34E6-40C4-969184DA35E8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4C13CD1D-B65B-FF54-F576-EF1C50A8E494}"/>
              </a:ext>
            </a:extLst>
          </p:cNvPr>
          <p:cNvGrpSpPr/>
          <p:nvPr/>
        </p:nvGrpSpPr>
        <p:grpSpPr>
          <a:xfrm>
            <a:off x="2408447" y="4164956"/>
            <a:ext cx="1603190" cy="455411"/>
            <a:chOff x="6084168" y="2990193"/>
            <a:chExt cx="1603190" cy="455411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C408B8C5-38C2-594A-1C7E-560315276906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41" name="Flowchart: Delay 140">
                <a:extLst>
                  <a:ext uri="{FF2B5EF4-FFF2-40B4-BE49-F238E27FC236}">
                    <a16:creationId xmlns:a16="http://schemas.microsoft.com/office/drawing/2014/main" id="{EEF05900-36B3-388B-D1E7-EC2FE80393E4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142" name="Flowchart: Connector 141">
                <a:extLst>
                  <a:ext uri="{FF2B5EF4-FFF2-40B4-BE49-F238E27FC236}">
                    <a16:creationId xmlns:a16="http://schemas.microsoft.com/office/drawing/2014/main" id="{922AC2D2-366D-9BD6-66FB-C6BA6D4111E9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333F5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67A15E2A-5740-929C-4981-E3918D37790A}"/>
                </a:ext>
              </a:extLst>
            </p:cNvPr>
            <p:cNvSpPr txBox="1"/>
            <p:nvPr/>
          </p:nvSpPr>
          <p:spPr>
            <a:xfrm>
              <a:off x="6428359" y="3033232"/>
              <a:ext cx="1258999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Technicians</a:t>
              </a: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9E61CB8D-81AE-CDC1-2408-19EDAD7FAF70}"/>
              </a:ext>
            </a:extLst>
          </p:cNvPr>
          <p:cNvGrpSpPr/>
          <p:nvPr/>
        </p:nvGrpSpPr>
        <p:grpSpPr>
          <a:xfrm>
            <a:off x="1813164" y="2221589"/>
            <a:ext cx="1078687" cy="455411"/>
            <a:chOff x="6084168" y="2990193"/>
            <a:chExt cx="1078687" cy="455411"/>
          </a:xfrm>
        </p:grpSpPr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F621B6EC-A529-D9E9-0071-7D2C3C60CDE5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46" name="Flowchart: Delay 145">
                <a:extLst>
                  <a:ext uri="{FF2B5EF4-FFF2-40B4-BE49-F238E27FC236}">
                    <a16:creationId xmlns:a16="http://schemas.microsoft.com/office/drawing/2014/main" id="{A3938281-7B6F-1033-6097-A7F11F1497DF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147" name="Flowchart: Connector 146">
                <a:extLst>
                  <a:ext uri="{FF2B5EF4-FFF2-40B4-BE49-F238E27FC236}">
                    <a16:creationId xmlns:a16="http://schemas.microsoft.com/office/drawing/2014/main" id="{C87E27F1-7FD6-C35F-6042-A27BD98D413E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CD33F6EF-8603-8590-3587-8AD1B7091D1F}"/>
                </a:ext>
              </a:extLst>
            </p:cNvPr>
            <p:cNvSpPr txBox="1"/>
            <p:nvPr/>
          </p:nvSpPr>
          <p:spPr>
            <a:xfrm>
              <a:off x="6428359" y="3033232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Adam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E650750A-4249-CE58-22ED-2EB138B1EEBD}"/>
              </a:ext>
            </a:extLst>
          </p:cNvPr>
          <p:cNvGrpSpPr/>
          <p:nvPr/>
        </p:nvGrpSpPr>
        <p:grpSpPr>
          <a:xfrm>
            <a:off x="2988818" y="2973589"/>
            <a:ext cx="1754321" cy="455411"/>
            <a:chOff x="6084168" y="2990193"/>
            <a:chExt cx="1754321" cy="455411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17296410-469F-1F7F-6C0A-1799FCC1020A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51" name="Flowchart: Delay 150">
                <a:extLst>
                  <a:ext uri="{FF2B5EF4-FFF2-40B4-BE49-F238E27FC236}">
                    <a16:creationId xmlns:a16="http://schemas.microsoft.com/office/drawing/2014/main" id="{6CCFF6C1-DC37-DF55-DD36-1D323BB0C01E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152" name="Flowchart: Connector 151">
                <a:extLst>
                  <a:ext uri="{FF2B5EF4-FFF2-40B4-BE49-F238E27FC236}">
                    <a16:creationId xmlns:a16="http://schemas.microsoft.com/office/drawing/2014/main" id="{4F3C97D8-7E02-1362-8D03-2248C5A8B41C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78EA938C-DB6A-EB6F-EF26-29BA2E2BD9C6}"/>
                </a:ext>
              </a:extLst>
            </p:cNvPr>
            <p:cNvSpPr txBox="1"/>
            <p:nvPr/>
          </p:nvSpPr>
          <p:spPr>
            <a:xfrm>
              <a:off x="6428359" y="3033232"/>
              <a:ext cx="1410130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Procurement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ABBFABA9-7FBF-D69D-6704-1409E5EC8D7B}"/>
              </a:ext>
            </a:extLst>
          </p:cNvPr>
          <p:cNvGrpSpPr/>
          <p:nvPr/>
        </p:nvGrpSpPr>
        <p:grpSpPr>
          <a:xfrm>
            <a:off x="64003" y="2109534"/>
            <a:ext cx="644273" cy="455411"/>
            <a:chOff x="6084168" y="2990193"/>
            <a:chExt cx="644273" cy="455411"/>
          </a:xfrm>
        </p:grpSpPr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E44F454F-E5AA-FEDB-1BB3-8B80EAFB2366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56" name="Flowchart: Delay 155">
                <a:extLst>
                  <a:ext uri="{FF2B5EF4-FFF2-40B4-BE49-F238E27FC236}">
                    <a16:creationId xmlns:a16="http://schemas.microsoft.com/office/drawing/2014/main" id="{CEBC78C0-8A6F-CA87-C546-11B6E0E53BED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" name="Flowchart: Connector 156">
                <a:extLst>
                  <a:ext uri="{FF2B5EF4-FFF2-40B4-BE49-F238E27FC236}">
                    <a16:creationId xmlns:a16="http://schemas.microsoft.com/office/drawing/2014/main" id="{610E3AD6-2A93-D29C-AF6E-F22244B20EF7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E89BAEF9-2329-D843-9E95-98A5EE6BF982}"/>
                </a:ext>
              </a:extLst>
            </p:cNvPr>
            <p:cNvSpPr txBox="1"/>
            <p:nvPr/>
          </p:nvSpPr>
          <p:spPr>
            <a:xfrm>
              <a:off x="6428359" y="303323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latin typeface="Calibri" pitchFamily="34" charset="0"/>
                  <a:cs typeface="Calibri" pitchFamily="34" charset="0"/>
                </a:rPr>
                <a:t>..</a:t>
              </a: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145171C-B978-CE2D-2A91-D2B7A79B7BAA}"/>
              </a:ext>
            </a:extLst>
          </p:cNvPr>
          <p:cNvGrpSpPr/>
          <p:nvPr/>
        </p:nvGrpSpPr>
        <p:grpSpPr>
          <a:xfrm>
            <a:off x="4777696" y="1776478"/>
            <a:ext cx="908320" cy="455411"/>
            <a:chOff x="6084168" y="2990193"/>
            <a:chExt cx="908320" cy="455411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89B9B83A-6B6B-B074-7376-D9CC08D6A7B8}"/>
                </a:ext>
              </a:extLst>
            </p:cNvPr>
            <p:cNvGrpSpPr/>
            <p:nvPr/>
          </p:nvGrpSpPr>
          <p:grpSpPr>
            <a:xfrm>
              <a:off x="6084168" y="2990193"/>
              <a:ext cx="303957" cy="455411"/>
              <a:chOff x="3653804" y="4650803"/>
              <a:chExt cx="638160" cy="956138"/>
            </a:xfrm>
          </p:grpSpPr>
          <p:sp>
            <p:nvSpPr>
              <p:cNvPr id="161" name="Flowchart: Delay 160">
                <a:extLst>
                  <a:ext uri="{FF2B5EF4-FFF2-40B4-BE49-F238E27FC236}">
                    <a16:creationId xmlns:a16="http://schemas.microsoft.com/office/drawing/2014/main" id="{20CDB2F2-B0A6-3928-A911-375237CBED7D}"/>
                  </a:ext>
                </a:extLst>
              </p:cNvPr>
              <p:cNvSpPr/>
              <p:nvPr/>
            </p:nvSpPr>
            <p:spPr bwMode="auto">
              <a:xfrm rot="16200000">
                <a:off x="3671692" y="4986670"/>
                <a:ext cx="602383" cy="638160"/>
              </a:xfrm>
              <a:prstGeom prst="flowChartDelay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dirty="0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  <p:sp>
            <p:nvSpPr>
              <p:cNvPr id="162" name="Flowchart: Connector 161">
                <a:extLst>
                  <a:ext uri="{FF2B5EF4-FFF2-40B4-BE49-F238E27FC236}">
                    <a16:creationId xmlns:a16="http://schemas.microsoft.com/office/drawing/2014/main" id="{5EB7D81F-CBCA-3E74-0E67-595F5D66A8EF}"/>
                  </a:ext>
                </a:extLst>
              </p:cNvPr>
              <p:cNvSpPr/>
              <p:nvPr/>
            </p:nvSpPr>
            <p:spPr bwMode="auto">
              <a:xfrm>
                <a:off x="3738276" y="4650803"/>
                <a:ext cx="471135" cy="444720"/>
              </a:xfrm>
              <a:prstGeom prst="flowChartConnector">
                <a:avLst/>
              </a:prstGeom>
              <a:solidFill>
                <a:srgbClr val="FF859F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>
                  <a:solidFill>
                    <a:srgbClr val="000000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0D696815-2823-4B50-9F09-C78EA47180ED}"/>
                </a:ext>
              </a:extLst>
            </p:cNvPr>
            <p:cNvSpPr txBox="1"/>
            <p:nvPr/>
          </p:nvSpPr>
          <p:spPr>
            <a:xfrm>
              <a:off x="6428359" y="3033232"/>
              <a:ext cx="564129" cy="369332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l"/>
              <a:r>
                <a:rPr lang="en-US" sz="1800" b="0" i="0" dirty="0">
                  <a:cs typeface="Readex Pro" pitchFamily="2" charset="-78"/>
                </a:rPr>
                <a:t>CFO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82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387DD-32BB-BB42-DEAB-DE9F2EE77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6A33F3-59AD-F2E6-86AF-491C8A04BDC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90DE51D0-6910-1927-293C-66EF97089DCA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C6160611-8150-BFA3-17B4-C33D39F1612C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509CC10-CE31-A910-EB5B-6B294CCCDBF2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DA95DA0A-AC1E-B638-DD5A-F9F338FC506E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45F9772D-F35F-8A92-C2DA-ECE2C69B8B95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STAKEHOLDER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F932740F-F798-1FBA-E9AB-AAC7541A2EA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A512591-09DA-BFC9-8301-5A5D073F4A5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4D41BB7-35D1-8A3E-579C-96F0ABC8C032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3EB005B3-FCC0-74F6-2D28-5F2555B35837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D06593F-715B-82EB-1788-B8EF1672C23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0CE2690-A0E1-EBD9-B85A-AC3DC6CF063F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9C532D13-6230-FD08-ACA2-0F96CA1BFC7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26CDF6E3-4EA0-1C3E-4E07-4919D8432936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500EB2-74E7-9A78-F72F-F53BD7B9583A}"/>
              </a:ext>
            </a:extLst>
          </p:cNvPr>
          <p:cNvSpPr/>
          <p:nvPr/>
        </p:nvSpPr>
        <p:spPr>
          <a:xfrm>
            <a:off x="120536" y="689922"/>
            <a:ext cx="11898513" cy="5478155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chemeClr val="bg1">
                <a:lumMod val="50000"/>
              </a:schemeClr>
            </a:solidFill>
          </a:ln>
        </p:spPr>
        <p:txBody>
          <a:bodyPr wrap="square" anchor="t" anchorCtr="0"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Readex Pro" pitchFamily="2" charset="-78"/>
              </a:rPr>
              <a:t>Involvement Planning Worksheet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323C3A5-2AFE-61DB-748A-034FC1DA7C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171768"/>
              </p:ext>
            </p:extLst>
          </p:nvPr>
        </p:nvGraphicFramePr>
        <p:xfrm>
          <a:off x="191379" y="1260307"/>
          <a:ext cx="11756920" cy="4828533"/>
        </p:xfrm>
        <a:graphic>
          <a:graphicData uri="http://schemas.openxmlformats.org/drawingml/2006/table">
            <a:tbl>
              <a:tblPr/>
              <a:tblGrid>
                <a:gridCol w="3659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2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2142">
                  <a:extLst>
                    <a:ext uri="{9D8B030D-6E8A-4147-A177-3AD203B41FA5}">
                      <a16:colId xmlns:a16="http://schemas.microsoft.com/office/drawing/2014/main" val="985041598"/>
                    </a:ext>
                  </a:extLst>
                </a:gridCol>
                <a:gridCol w="1012142">
                  <a:extLst>
                    <a:ext uri="{9D8B030D-6E8A-4147-A177-3AD203B41FA5}">
                      <a16:colId xmlns:a16="http://schemas.microsoft.com/office/drawing/2014/main" val="1826781330"/>
                    </a:ext>
                  </a:extLst>
                </a:gridCol>
                <a:gridCol w="1012142">
                  <a:extLst>
                    <a:ext uri="{9D8B030D-6E8A-4147-A177-3AD203B41FA5}">
                      <a16:colId xmlns:a16="http://schemas.microsoft.com/office/drawing/2014/main" val="1108193148"/>
                    </a:ext>
                  </a:extLst>
                </a:gridCol>
                <a:gridCol w="1012142">
                  <a:extLst>
                    <a:ext uri="{9D8B030D-6E8A-4147-A177-3AD203B41FA5}">
                      <a16:colId xmlns:a16="http://schemas.microsoft.com/office/drawing/2014/main" val="2064077195"/>
                    </a:ext>
                  </a:extLst>
                </a:gridCol>
                <a:gridCol w="1012142">
                  <a:extLst>
                    <a:ext uri="{9D8B030D-6E8A-4147-A177-3AD203B41FA5}">
                      <a16:colId xmlns:a16="http://schemas.microsoft.com/office/drawing/2014/main" val="1147493026"/>
                    </a:ext>
                  </a:extLst>
                </a:gridCol>
                <a:gridCol w="1012142">
                  <a:extLst>
                    <a:ext uri="{9D8B030D-6E8A-4147-A177-3AD203B41FA5}">
                      <a16:colId xmlns:a16="http://schemas.microsoft.com/office/drawing/2014/main" val="2744491073"/>
                    </a:ext>
                  </a:extLst>
                </a:gridCol>
                <a:gridCol w="10121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513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Stakeholder</a:t>
                      </a:r>
                    </a:p>
                  </a:txBody>
                  <a:tcPr marL="36000" marR="36000" marT="36000" marB="36000" anchor="ctr" horzOverflow="overflow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Current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Desired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192684"/>
                  </a:ext>
                </a:extLst>
              </a:tr>
              <a:tr h="48513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36000" marT="36000" marB="36000" anchor="ctr" horzOverflow="overflow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Unaware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Aware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Interested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Supportive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Unaware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Aware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Interested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Readex Pro Deca Light" pitchFamily="2" charset="-78"/>
                        </a:rPr>
                        <a:t>Supportive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F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67309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531883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622644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7975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717017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556613"/>
                  </a:ext>
                </a:extLst>
              </a:tr>
              <a:tr h="4286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" pitchFamily="2" charset="-7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05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970B2-91D1-411A-E126-32CA5C4B0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2CE5C79-C846-BD84-7E15-9DE8FFB573C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33F6142-8FE3-7968-0CDD-47E002540C2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BB3C142D-FE6D-155B-BC61-035C40FF317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F807CF8C-87E6-0BF0-F899-217D3E54E158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D98342E8-C363-0304-0B4A-A6E0E14D51E7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CF3ADF5B-CFA9-4606-C478-19AB57C0D203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STAKEHOLDER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A3F0CE71-4EB9-D43C-099D-CA5436093689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31C8514A-D80D-D88F-3616-A9B07ED0677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5C4566F9-05F2-E97B-9370-FE776EBB18A5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480760B-9E78-183E-9D95-6F93E14D8A9D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A60C7EDB-E55F-2FDC-FA93-E3B32881011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546DDAA5-032E-9406-60AE-C5999D09338E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6DFB219D-C347-EC52-D47F-0C449F00BD3E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23753C58-1250-BFA1-AF81-D586F9E38CA7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5B2B43-C5FC-0DEC-878D-30729CE88735}"/>
              </a:ext>
            </a:extLst>
          </p:cNvPr>
          <p:cNvSpPr/>
          <p:nvPr/>
        </p:nvSpPr>
        <p:spPr>
          <a:xfrm>
            <a:off x="140589" y="734074"/>
            <a:ext cx="11838001" cy="5361926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chemeClr val="bg1">
                <a:lumMod val="50000"/>
              </a:schemeClr>
            </a:solidFill>
          </a:ln>
        </p:spPr>
        <p:txBody>
          <a:bodyPr wrap="square" anchor="t" anchorCtr="0">
            <a:no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Readex Pro" pitchFamily="2" charset="-78"/>
              </a:rPr>
              <a:t>Communication Action Worksheet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08096F-26CA-1252-6487-B69371FC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061693"/>
              </p:ext>
            </p:extLst>
          </p:nvPr>
        </p:nvGraphicFramePr>
        <p:xfrm>
          <a:off x="212286" y="1304459"/>
          <a:ext cx="11699035" cy="4752446"/>
        </p:xfrm>
        <a:graphic>
          <a:graphicData uri="http://schemas.openxmlformats.org/drawingml/2006/table">
            <a:tbl>
              <a:tblPr/>
              <a:tblGrid>
                <a:gridCol w="3649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1826781330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2064077195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1147493026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2744491073"/>
                    </a:ext>
                  </a:extLst>
                </a:gridCol>
                <a:gridCol w="1288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Readex Pro" pitchFamily="2" charset="-78"/>
                        </a:rPr>
                        <a:t>Stakeholder</a:t>
                      </a:r>
                    </a:p>
                  </a:txBody>
                  <a:tcPr marL="36000" marR="36000" marT="36000" marB="36000" anchor="ctr" horzOverflow="overflow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Method of Communication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Who?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How often?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Phone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Email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816537"/>
                        </a:buClr>
                        <a:buSzPct val="9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Readex Pro Deca Light" pitchFamily="2" charset="-78"/>
                        </a:rPr>
                        <a:t>Feedback log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367309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531883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622644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7975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717017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556613"/>
                  </a:ext>
                </a:extLst>
              </a:tr>
              <a:tr h="469070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891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50170</TotalTime>
  <Words>183</Words>
  <Application>Microsoft Office PowerPoint</Application>
  <PresentationFormat>Widescreen</PresentationFormat>
  <Paragraphs>146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Aleo-Regular</vt:lpstr>
      <vt:lpstr>Arial</vt:lpstr>
      <vt:lpstr>Calibri</vt:lpstr>
      <vt:lpstr>Calibri Light</vt:lpstr>
      <vt:lpstr>Readex Pro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2025-10-02T06:59:00Z</dcterms:modified>
</cp:coreProperties>
</file>