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4" r:id="rId3"/>
    <p:sldId id="955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3814A-229D-4CBD-77C0-10E46ABE4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96282F-E91E-D49E-90F6-59E6498D42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A1663D-CC70-2A26-D8B7-401355F06D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CA19C-9303-20E5-E834-23125A193E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1237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39F25-91D8-4D26-B321-BCBF1A82A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F9882-4602-3886-7310-9CFE48BA4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4B5570-C9BD-CD68-D85F-A44A6C773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8C502-2A86-9B60-8D20-F10701EF1B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2970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New Hire Orientation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C9111F0-CDCF-1ADA-7CD8-B59139A3FF01}"/>
              </a:ext>
            </a:extLst>
          </p:cNvPr>
          <p:cNvSpPr>
            <a:spLocks/>
          </p:cNvSpPr>
          <p:nvPr/>
        </p:nvSpPr>
        <p:spPr>
          <a:xfrm>
            <a:off x="293293" y="656765"/>
            <a:ext cx="4206136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 dirty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NAME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B8FE22A-11DC-3C12-0960-798D3D75D275}"/>
              </a:ext>
            </a:extLst>
          </p:cNvPr>
          <p:cNvSpPr>
            <a:spLocks/>
          </p:cNvSpPr>
          <p:nvPr/>
        </p:nvSpPr>
        <p:spPr>
          <a:xfrm>
            <a:off x="4544765" y="656765"/>
            <a:ext cx="2258167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PARENT PROCESS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A4A45-51C6-B8E3-E58A-4C339A26151C}"/>
              </a:ext>
            </a:extLst>
          </p:cNvPr>
          <p:cNvSpPr>
            <a:spLocks/>
          </p:cNvSpPr>
          <p:nvPr/>
        </p:nvSpPr>
        <p:spPr>
          <a:xfrm>
            <a:off x="6848268" y="656765"/>
            <a:ext cx="2101398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SOP OWNER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64F85B7-16E0-7D29-B47B-3D116B4E3EC6}"/>
              </a:ext>
            </a:extLst>
          </p:cNvPr>
          <p:cNvSpPr>
            <a:spLocks/>
          </p:cNvSpPr>
          <p:nvPr/>
        </p:nvSpPr>
        <p:spPr>
          <a:xfrm>
            <a:off x="8995002" y="656765"/>
            <a:ext cx="2903705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TIME</a:t>
            </a:r>
            <a:endParaRPr kumimoji="0" lang="en-US" sz="1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C4F3D2-71F2-1D6F-FF58-DF8ADFA2A9DC}"/>
              </a:ext>
            </a:extLst>
          </p:cNvPr>
          <p:cNvSpPr>
            <a:spLocks/>
          </p:cNvSpPr>
          <p:nvPr/>
        </p:nvSpPr>
        <p:spPr bwMode="auto">
          <a:xfrm>
            <a:off x="293293" y="1096773"/>
            <a:ext cx="4206136" cy="750237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r>
              <a:rPr lang="en-US" sz="1400" dirty="0">
                <a:cs typeface="Readex Pro Deca Light" pitchFamily="2" charset="-78"/>
              </a:rPr>
              <a:t>8.1.7 New Hire Orientation</a:t>
            </a:r>
            <a:endParaRPr lang="en-AE" sz="1400" dirty="0">
              <a:cs typeface="Readex Pro Deca Light" pitchFamily="2" charset="-78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D37E627-C32D-D24E-3D04-A00DA29F5AC7}"/>
              </a:ext>
            </a:extLst>
          </p:cNvPr>
          <p:cNvSpPr>
            <a:spLocks/>
          </p:cNvSpPr>
          <p:nvPr/>
        </p:nvSpPr>
        <p:spPr bwMode="auto">
          <a:xfrm>
            <a:off x="4544765" y="1096774"/>
            <a:ext cx="2258167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defRPr/>
            </a:pPr>
            <a:r>
              <a:rPr lang="en-US" sz="1400" dirty="0">
                <a:cs typeface="Readex Pro Deca Light" pitchFamily="2" charset="-78"/>
              </a:rPr>
              <a:t>8. Develop and Manage Human Resources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A5C23A1-245E-5E29-8CDE-A6823C10D55C}"/>
              </a:ext>
            </a:extLst>
          </p:cNvPr>
          <p:cNvSpPr>
            <a:spLocks/>
          </p:cNvSpPr>
          <p:nvPr/>
        </p:nvSpPr>
        <p:spPr bwMode="auto">
          <a:xfrm>
            <a:off x="6848268" y="1096774"/>
            <a:ext cx="2101398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</a:t>
            </a:r>
            <a:r>
              <a:rPr lang="en-US" sz="1400" dirty="0">
                <a:solidFill>
                  <a:srgbClr val="0D0D0D"/>
                </a:solidFill>
                <a:ea typeface="Calibri" panose="020F0502020204030204" pitchFamily="34" charset="0"/>
                <a:cs typeface="Readex Pro Deca Light" pitchFamily="2" charset="-78"/>
              </a:rPr>
              <a:t>R.K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ea typeface="Calibri" panose="020F0502020204030204" pitchFamily="34" charset="0"/>
              <a:cs typeface="Readex Pro Deca Light" pitchFamily="2" charset="-78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9B14AEC-F34F-C595-5234-C7BD68697836}"/>
              </a:ext>
            </a:extLst>
          </p:cNvPr>
          <p:cNvSpPr>
            <a:spLocks/>
          </p:cNvSpPr>
          <p:nvPr/>
        </p:nvSpPr>
        <p:spPr bwMode="auto">
          <a:xfrm>
            <a:off x="8995002" y="1096774"/>
            <a:ext cx="2903705" cy="750235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Over the course of a single day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E4193E6-6E47-FB31-2E34-3B50AABA399D}"/>
              </a:ext>
            </a:extLst>
          </p:cNvPr>
          <p:cNvSpPr>
            <a:spLocks/>
          </p:cNvSpPr>
          <p:nvPr/>
        </p:nvSpPr>
        <p:spPr>
          <a:xfrm>
            <a:off x="4544765" y="2962754"/>
            <a:ext cx="4605331" cy="396000"/>
          </a:xfrm>
          <a:prstGeom prst="rect">
            <a:avLst/>
          </a:prstGeom>
          <a:solidFill>
            <a:srgbClr val="820E2F"/>
          </a:solidFill>
          <a:ln>
            <a:solidFill>
              <a:srgbClr val="820E2F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algn="l" rtl="0" fontAlgn="ctr"/>
            <a:r>
              <a:rPr lang="en-US" sz="1400" b="1">
                <a:solidFill>
                  <a:srgbClr val="FFFFFF"/>
                </a:solidFill>
              </a:rPr>
              <a:t>PROCESS MAP</a:t>
            </a:r>
            <a:endParaRPr lang="en-US" sz="1400" b="1" i="0" u="none" strike="noStrike">
              <a:solidFill>
                <a:srgbClr val="FFFFFF"/>
              </a:solidFill>
              <a:effectLst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7C6FD7C-D502-A513-257E-89E57A614CAE}"/>
              </a:ext>
            </a:extLst>
          </p:cNvPr>
          <p:cNvSpPr>
            <a:spLocks/>
          </p:cNvSpPr>
          <p:nvPr/>
        </p:nvSpPr>
        <p:spPr>
          <a:xfrm>
            <a:off x="293293" y="2962754"/>
            <a:ext cx="4206134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PROCESS STEPS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99C9AD6-FBA0-844D-AB72-5A047190CEB7}"/>
              </a:ext>
            </a:extLst>
          </p:cNvPr>
          <p:cNvSpPr>
            <a:spLocks/>
          </p:cNvSpPr>
          <p:nvPr/>
        </p:nvSpPr>
        <p:spPr>
          <a:xfrm>
            <a:off x="293293" y="1890188"/>
            <a:ext cx="65096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PURPOSE OF SOP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DEF03AE-BCB3-404F-CD36-97E0545CA0D8}"/>
              </a:ext>
            </a:extLst>
          </p:cNvPr>
          <p:cNvSpPr>
            <a:spLocks/>
          </p:cNvSpPr>
          <p:nvPr/>
        </p:nvSpPr>
        <p:spPr bwMode="auto">
          <a:xfrm>
            <a:off x="293293" y="2329655"/>
            <a:ext cx="65096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>
                <a:cs typeface="Readex Pro Deca Light" pitchFamily="2" charset="-78"/>
              </a:rPr>
              <a:t>Standardize the steps for helping the newcomer to align with his/her new position and provide opportunities for him/her to connect with others.</a:t>
            </a:r>
            <a:endParaRPr lang="en-AE" sz="1400">
              <a:cs typeface="Readex Pro Deca Light" pitchFamily="2" charset="-7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2607F37-8F8D-3D52-8ACF-0C72BC3577C1}"/>
              </a:ext>
            </a:extLst>
          </p:cNvPr>
          <p:cNvSpPr>
            <a:spLocks/>
          </p:cNvSpPr>
          <p:nvPr/>
        </p:nvSpPr>
        <p:spPr bwMode="auto">
          <a:xfrm>
            <a:off x="293293" y="3403655"/>
            <a:ext cx="4206136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1. </a:t>
            </a:r>
            <a:r>
              <a:rPr lang="en-AE" sz="1300">
                <a:cs typeface="Readex Pro Deca Light" pitchFamily="2" charset="-78"/>
              </a:rPr>
              <a:t>Create new employee file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674F6CE-2F6B-7882-627C-F38FED8E0833}"/>
              </a:ext>
            </a:extLst>
          </p:cNvPr>
          <p:cNvSpPr>
            <a:spLocks/>
          </p:cNvSpPr>
          <p:nvPr/>
        </p:nvSpPr>
        <p:spPr bwMode="auto">
          <a:xfrm>
            <a:off x="293293" y="3839172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2. Provide PPE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C40C012-AEF5-2EFE-7299-CA0AE3C52044}"/>
              </a:ext>
            </a:extLst>
          </p:cNvPr>
          <p:cNvSpPr>
            <a:spLocks/>
          </p:cNvSpPr>
          <p:nvPr/>
        </p:nvSpPr>
        <p:spPr>
          <a:xfrm>
            <a:off x="6848268" y="1890188"/>
            <a:ext cx="50504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SCOPE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E9E3519-DC1E-BE5F-8DF6-19BBC20854A3}"/>
              </a:ext>
            </a:extLst>
          </p:cNvPr>
          <p:cNvSpPr>
            <a:spLocks/>
          </p:cNvSpPr>
          <p:nvPr/>
        </p:nvSpPr>
        <p:spPr bwMode="auto">
          <a:xfrm>
            <a:off x="6848268" y="2329655"/>
            <a:ext cx="50504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>
                <a:cs typeface="Readex Pro Deca Light" pitchFamily="2" charset="-78"/>
              </a:rPr>
              <a:t>All departments which may have new recruitment requirements.</a:t>
            </a:r>
            <a:endParaRPr lang="en-AE" sz="1400">
              <a:cs typeface="Readex Pro Deca Light" pitchFamily="2" charset="-78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DD9CF8D-2E75-D3DC-E23C-DE7102FAB262}"/>
              </a:ext>
            </a:extLst>
          </p:cNvPr>
          <p:cNvSpPr>
            <a:spLocks/>
          </p:cNvSpPr>
          <p:nvPr/>
        </p:nvSpPr>
        <p:spPr bwMode="auto">
          <a:xfrm>
            <a:off x="293293" y="4710206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4. Introduce to Team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38B30A2-47F0-63DF-5FD4-89798862D1E9}"/>
              </a:ext>
            </a:extLst>
          </p:cNvPr>
          <p:cNvSpPr>
            <a:spLocks/>
          </p:cNvSpPr>
          <p:nvPr/>
        </p:nvSpPr>
        <p:spPr bwMode="auto">
          <a:xfrm>
            <a:off x="293292" y="5145723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5. Assign a mentor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ACA67D9-EFE7-719C-F43A-95461EC3D11C}"/>
              </a:ext>
            </a:extLst>
          </p:cNvPr>
          <p:cNvSpPr>
            <a:spLocks/>
          </p:cNvSpPr>
          <p:nvPr/>
        </p:nvSpPr>
        <p:spPr bwMode="auto">
          <a:xfrm>
            <a:off x="293292" y="5581240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6. Provide additional training as required</a:t>
            </a:r>
            <a:endParaRPr lang="en-US" sz="1300" b="0" i="0" u="none" strike="noStrike">
              <a:solidFill>
                <a:srgbClr val="000000"/>
              </a:solidFill>
              <a:effectLst/>
              <a:cs typeface="Readex Pro Deca Light" pitchFamily="2" charset="-78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B06B92-6012-E1A7-6A02-8BBB10C3DC91}"/>
              </a:ext>
            </a:extLst>
          </p:cNvPr>
          <p:cNvSpPr>
            <a:spLocks/>
          </p:cNvSpPr>
          <p:nvPr/>
        </p:nvSpPr>
        <p:spPr bwMode="auto">
          <a:xfrm>
            <a:off x="293292" y="6016759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7. Hand-over to department</a:t>
            </a:r>
            <a:endParaRPr lang="en-US" sz="1300" b="0" i="0" u="none" strike="noStrike">
              <a:solidFill>
                <a:srgbClr val="000000"/>
              </a:solidFill>
              <a:effectLst/>
              <a:cs typeface="Readex Pro Deca Light" pitchFamily="2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E600EE8-D352-18D3-77CB-6F2078298D86}"/>
              </a:ext>
            </a:extLst>
          </p:cNvPr>
          <p:cNvSpPr>
            <a:spLocks/>
          </p:cNvSpPr>
          <p:nvPr/>
        </p:nvSpPr>
        <p:spPr bwMode="auto">
          <a:xfrm>
            <a:off x="293293" y="4274689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3. Provide general induction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981C1CE-5E8C-8342-1B4F-D44B92D25DA2}"/>
              </a:ext>
            </a:extLst>
          </p:cNvPr>
          <p:cNvSpPr/>
          <p:nvPr/>
        </p:nvSpPr>
        <p:spPr bwMode="auto">
          <a:xfrm>
            <a:off x="4544764" y="3403655"/>
            <a:ext cx="4605331" cy="2692345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endParaRPr lang="en-AE" sz="120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2F02398-9A00-D8EE-F378-5E4A88FD6E19}"/>
              </a:ext>
            </a:extLst>
          </p:cNvPr>
          <p:cNvSpPr>
            <a:spLocks/>
          </p:cNvSpPr>
          <p:nvPr/>
        </p:nvSpPr>
        <p:spPr>
          <a:xfrm>
            <a:off x="9197669" y="2962754"/>
            <a:ext cx="2701038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RELATED SOPs AND DOCUMENTS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2EB4BD1-62F1-529D-A3D6-A9331267D8BE}"/>
              </a:ext>
            </a:extLst>
          </p:cNvPr>
          <p:cNvSpPr>
            <a:spLocks/>
          </p:cNvSpPr>
          <p:nvPr/>
        </p:nvSpPr>
        <p:spPr bwMode="auto">
          <a:xfrm>
            <a:off x="9197670" y="3403655"/>
            <a:ext cx="2701038" cy="2692345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Recruitment process (SOP NO.: PER-02)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Training process (SOP NO.: PER-04)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Training record (FORM NO.: PER-07)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Employment job offer (FORM NO.: PER-02)</a:t>
            </a:r>
            <a:endParaRPr lang="en-AE" sz="1200" dirty="0">
              <a:cs typeface="Readex Pro Deca Ligh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C897E-B432-8515-808E-D811B3ABD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FA5DEF-7687-0A12-DF1C-65CF80D839F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C65B0C7-7C3A-E5AB-CC0A-21257199AFCD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EB84D47-1603-B4B5-0234-77064350C25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F7F86AFA-3425-93A0-1DDF-39FC97CEA97D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FE475DA-CF97-46E6-B2C1-AC57C8923628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CC256533-AB8E-895C-587A-374CFD6AC6CB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C94BB805-C4CD-67C5-B4CB-FB9E3C8ACF7B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667C9EC7-043B-1D02-13FF-5D2F64E6A68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489F4B3-D11C-6C5F-51C6-66CA5249C15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39579009-997A-94ED-B280-8F8070D1557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FD3DBA9-A626-33BD-B425-3954E7176CF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C3D1F16D-EAC8-56C5-B46B-3228B0063FD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522CF52D-2585-570E-C161-EE8E6C4EF55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A43F161-DAC9-8324-F4A8-E46D82927720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B2F4773-C48B-EE77-F5A0-F1769819F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798657"/>
              </p:ext>
            </p:extLst>
          </p:nvPr>
        </p:nvGraphicFramePr>
        <p:xfrm>
          <a:off x="251565" y="898541"/>
          <a:ext cx="11688870" cy="52833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33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3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Suppliers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Process Steps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Customers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id="{6B481372-0D85-3E2D-6F84-766BFB922183}"/>
              </a:ext>
            </a:extLst>
          </p:cNvPr>
          <p:cNvGrpSpPr/>
          <p:nvPr/>
        </p:nvGrpSpPr>
        <p:grpSpPr>
          <a:xfrm>
            <a:off x="5311427" y="1473199"/>
            <a:ext cx="1569147" cy="4546601"/>
            <a:chOff x="5185798" y="1399605"/>
            <a:chExt cx="1569147" cy="4782280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BE31CA69-3D1A-C96D-72F5-9982A1148B25}"/>
                </a:ext>
              </a:extLst>
            </p:cNvPr>
            <p:cNvCxnSpPr>
              <a:cxnSpLocks/>
              <a:stCxn id="37" idx="2"/>
              <a:endCxn id="62" idx="0"/>
            </p:cNvCxnSpPr>
            <p:nvPr/>
          </p:nvCxnSpPr>
          <p:spPr bwMode="auto">
            <a:xfrm flipH="1">
              <a:off x="5970370" y="1948245"/>
              <a:ext cx="3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E7FA04E8-E159-9304-0FF7-763511E45A62}"/>
                </a:ext>
              </a:extLst>
            </p:cNvPr>
            <p:cNvCxnSpPr>
              <a:cxnSpLocks/>
              <a:stCxn id="62" idx="2"/>
              <a:endCxn id="65" idx="0"/>
            </p:cNvCxnSpPr>
            <p:nvPr/>
          </p:nvCxnSpPr>
          <p:spPr bwMode="auto">
            <a:xfrm>
              <a:off x="5970370" y="2653852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9D36F385-F4FE-E1CF-01D9-A49A421843B8}"/>
                </a:ext>
              </a:extLst>
            </p:cNvPr>
            <p:cNvCxnSpPr>
              <a:cxnSpLocks/>
              <a:stCxn id="65" idx="2"/>
              <a:endCxn id="63" idx="0"/>
            </p:cNvCxnSpPr>
            <p:nvPr/>
          </p:nvCxnSpPr>
          <p:spPr bwMode="auto">
            <a:xfrm>
              <a:off x="5970370" y="3359459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2B5D5EA-19AA-BDE9-93A8-8CCD61CC54DF}"/>
                </a:ext>
              </a:extLst>
            </p:cNvPr>
            <p:cNvCxnSpPr>
              <a:cxnSpLocks/>
              <a:stCxn id="63" idx="2"/>
              <a:endCxn id="64" idx="0"/>
            </p:cNvCxnSpPr>
            <p:nvPr/>
          </p:nvCxnSpPr>
          <p:spPr bwMode="auto">
            <a:xfrm>
              <a:off x="5970370" y="4065066"/>
              <a:ext cx="3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D1F581D-FDC8-952F-A2F3-4CA131D28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1399605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...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AECFB04-23EF-2BF0-758F-7F0D0A2CE8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2105212"/>
              <a:ext cx="1569143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...</a:t>
              </a:r>
              <a:endParaRPr lang="en-US" sz="1200" b="0" i="0" u="none" strike="noStrike" spc="0" dirty="0">
                <a:latin typeface="+mn-lt"/>
                <a:cs typeface="Readex Pro Light" pitchFamily="2" charset="-78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F62ED11-E5B0-ACBD-894C-D2637477E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3516426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...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0F48C3F-7F9F-A9EE-23A2-2225F6ED2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4222033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...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2B4D2BFE-B4F1-8446-AF4D-97251F6D7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2810819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...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8CBCF494-FFCC-B9AA-3BAE-B9ED49A16F2B}"/>
                </a:ext>
              </a:extLst>
            </p:cNvPr>
            <p:cNvCxnSpPr>
              <a:cxnSpLocks/>
              <a:stCxn id="64" idx="2"/>
              <a:endCxn id="69" idx="0"/>
            </p:cNvCxnSpPr>
            <p:nvPr/>
          </p:nvCxnSpPr>
          <p:spPr bwMode="auto">
            <a:xfrm>
              <a:off x="5970373" y="4770673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84E95615-C2D2-B7AD-2590-0CF932A49FD3}"/>
                </a:ext>
              </a:extLst>
            </p:cNvPr>
            <p:cNvCxnSpPr>
              <a:cxnSpLocks/>
              <a:stCxn id="69" idx="2"/>
              <a:endCxn id="68" idx="0"/>
            </p:cNvCxnSpPr>
            <p:nvPr/>
          </p:nvCxnSpPr>
          <p:spPr bwMode="auto">
            <a:xfrm flipH="1">
              <a:off x="5970370" y="5476280"/>
              <a:ext cx="3" cy="156965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2D424BF-C460-F6FB-1663-ABC66D78CA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5633245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kern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...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Readex Pro Light" pitchFamily="2" charset="-78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8F72379-6267-341C-B74C-B8C9DF947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4927640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852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DD45E-6DE9-9260-64D4-4EEABDB1E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147391-D770-17B9-ECBF-FE1DECED0E6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C67E2B6D-D3F5-76FE-B913-8A78E8042CE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2FB6BED-AB67-E672-A148-6CDF90DB2435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9DF9F28-5C1C-3A50-67B3-8FC1169D635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3DAC7B2-E610-8BAD-42A7-CE8780D3A85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18534-0A6B-50E2-87E3-DAD31587B80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A28A1940-2D78-5718-49E7-0A012A8DC792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10149FFB-DBA0-27E4-E57E-1900F703F67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1B425E7-BFCA-165E-4444-871FCCA1931C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CCD7AD46-6BE1-A937-230D-5030427C1409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6A24A12C-D7F9-8BEE-9707-5DF88463456C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C33374E0-C180-796D-C842-3DB261C584A1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6A281077-A122-B651-9C1B-20DD359D5B6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A94168D-5D11-1C29-09D0-5375CD32C0B6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2C4203A-8474-1A55-0180-707ED7355E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910371"/>
              </p:ext>
            </p:extLst>
          </p:nvPr>
        </p:nvGraphicFramePr>
        <p:xfrm>
          <a:off x="251565" y="685800"/>
          <a:ext cx="11688870" cy="5279336"/>
        </p:xfrm>
        <a:graphic>
          <a:graphicData uri="http://schemas.openxmlformats.org/drawingml/2006/table">
            <a:tbl>
              <a:tblPr/>
              <a:tblGrid>
                <a:gridCol w="233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3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Suppliers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Process Steps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Customers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  <a:cs typeface="Readex Pro Deca Light" pitchFamily="2" charset="-78"/>
                        </a:rPr>
                        <a:t>...</a:t>
                      </a:r>
                      <a:endParaRPr lang="en-US" sz="1200" dirty="0"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92211155-8707-BA62-E91D-0DB0A157713C}"/>
              </a:ext>
            </a:extLst>
          </p:cNvPr>
          <p:cNvGrpSpPr/>
          <p:nvPr/>
        </p:nvGrpSpPr>
        <p:grpSpPr>
          <a:xfrm>
            <a:off x="412750" y="5106451"/>
            <a:ext cx="11366501" cy="706933"/>
            <a:chOff x="5185801" y="1379625"/>
            <a:chExt cx="12285381" cy="548640"/>
          </a:xfrm>
          <a:solidFill>
            <a:srgbClr val="CCFFFF"/>
          </a:solidFill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9A2A5863-F00A-2ECB-67B5-910AE24D312A}"/>
                </a:ext>
              </a:extLst>
            </p:cNvPr>
            <p:cNvCxnSpPr>
              <a:cxnSpLocks/>
              <a:stCxn id="22" idx="3"/>
              <a:endCxn id="23" idx="1"/>
            </p:cNvCxnSpPr>
            <p:nvPr/>
          </p:nvCxnSpPr>
          <p:spPr bwMode="auto">
            <a:xfrm>
              <a:off x="6754945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801002-E9BA-9B8E-49D2-4F687C459C4A}"/>
                </a:ext>
              </a:extLst>
            </p:cNvPr>
            <p:cNvCxnSpPr>
              <a:cxnSpLocks/>
              <a:stCxn id="23" idx="3"/>
              <a:endCxn id="26" idx="1"/>
            </p:cNvCxnSpPr>
            <p:nvPr/>
          </p:nvCxnSpPr>
          <p:spPr bwMode="auto">
            <a:xfrm>
              <a:off x="854098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EDA2323-449E-BF91-1339-BF6F915BDEF8}"/>
                </a:ext>
              </a:extLst>
            </p:cNvPr>
            <p:cNvCxnSpPr>
              <a:cxnSpLocks/>
              <a:stCxn id="26" idx="3"/>
              <a:endCxn id="24" idx="1"/>
            </p:cNvCxnSpPr>
            <p:nvPr/>
          </p:nvCxnSpPr>
          <p:spPr bwMode="auto">
            <a:xfrm>
              <a:off x="1032702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6696F7C-1FD3-E251-7E68-920965600799}"/>
                </a:ext>
              </a:extLst>
            </p:cNvPr>
            <p:cNvCxnSpPr>
              <a:cxnSpLocks/>
              <a:stCxn id="24" idx="3"/>
              <a:endCxn id="25" idx="1"/>
            </p:cNvCxnSpPr>
            <p:nvPr/>
          </p:nvCxnSpPr>
          <p:spPr bwMode="auto">
            <a:xfrm>
              <a:off x="1211306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82C6650-3862-5D96-E963-C3A63C5DE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…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2139606-9A92-311C-F31A-E563AF216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1841" y="1379625"/>
              <a:ext cx="1569143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…</a:t>
              </a:r>
              <a:endParaRPr lang="en-US" sz="1200" b="0" i="0" u="none" strike="noStrike" spc="0" dirty="0">
                <a:latin typeface="+mn-lt"/>
                <a:cs typeface="Readex Pro Deca Light" pitchFamily="2" charset="-78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176357F-241B-D379-A3EA-F8868E5A7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392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...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8C5034-C69A-5BBE-6364-E12DDB4C2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2996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...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E19E76D-B296-D065-1F91-920BE6E6E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788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…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0B8EE3E4-0534-B898-25C4-44D6FD9A8B3E}"/>
                </a:ext>
              </a:extLst>
            </p:cNvPr>
            <p:cNvCxnSpPr>
              <a:cxnSpLocks/>
              <a:stCxn id="25" idx="3"/>
              <a:endCxn id="30" idx="1"/>
            </p:cNvCxnSpPr>
            <p:nvPr/>
          </p:nvCxnSpPr>
          <p:spPr bwMode="auto">
            <a:xfrm>
              <a:off x="1389910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62026316-44DE-DC74-7036-954536EAA1AA}"/>
                </a:ext>
              </a:extLst>
            </p:cNvPr>
            <p:cNvCxnSpPr>
              <a:cxnSpLocks/>
              <a:endCxn id="29" idx="1"/>
            </p:cNvCxnSpPr>
            <p:nvPr/>
          </p:nvCxnSpPr>
          <p:spPr bwMode="auto">
            <a:xfrm>
              <a:off x="15685141" y="1653945"/>
              <a:ext cx="216897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F56FDC1-C68D-5954-A063-8EEE872211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2038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kern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rPr>
                <a:t>...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Readex Pro Deca Light" pitchFamily="2" charset="-78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313ADC1-2E41-B9B6-EE35-C3865A80F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1600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87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50178</TotalTime>
  <Words>222</Words>
  <Application>Microsoft Office PowerPoint</Application>
  <PresentationFormat>Widescreen</PresentationFormat>
  <Paragraphs>92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Readex Pro Deca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2025-10-03T07:39:26Z</dcterms:modified>
</cp:coreProperties>
</file>