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384" r:id="rId2"/>
    <p:sldId id="947" r:id="rId3"/>
  </p:sldIdLst>
  <p:sldSz cx="12192000" cy="6858000"/>
  <p:notesSz cx="6888163" cy="100187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kshay Kulkarni" initials="AK" lastIdx="1" clrIdx="0">
    <p:extLst>
      <p:ext uri="{19B8F6BF-5375-455C-9EA6-DF929625EA0E}">
        <p15:presenceInfo xmlns:p15="http://schemas.microsoft.com/office/powerpoint/2012/main" userId="0fe93767053ef64c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B3"/>
    <a:srgbClr val="7B3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84473" autoAdjust="0"/>
  </p:normalViewPr>
  <p:slideViewPr>
    <p:cSldViewPr>
      <p:cViewPr varScale="1">
        <p:scale>
          <a:sx n="53" d="100"/>
          <a:sy n="53" d="100"/>
        </p:scale>
        <p:origin x="1176" y="6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54" d="100"/>
        <a:sy n="54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2676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l">
              <a:defRPr sz="1200"/>
            </a:lvl1pPr>
          </a:lstStyle>
          <a:p>
            <a:endParaRPr lang="en-IN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01699" y="0"/>
            <a:ext cx="2984871" cy="502676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r">
              <a:defRPr sz="1200"/>
            </a:lvl1pPr>
          </a:lstStyle>
          <a:p>
            <a:fld id="{8B99446C-5007-445D-8829-442C0AF6C975}" type="datetimeFigureOut">
              <a:rPr lang="en-IN" smtClean="0"/>
              <a:pPr/>
              <a:t>04-10-2025</a:t>
            </a:fld>
            <a:endParaRPr lang="en-IN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39738" y="1252538"/>
            <a:ext cx="6008687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930" tIns="46465" rIns="92930" bIns="46465" rtlCol="0" anchor="ctr"/>
          <a:lstStyle/>
          <a:p>
            <a:endParaRPr lang="en-IN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817" y="4821505"/>
            <a:ext cx="5510530" cy="3944868"/>
          </a:xfrm>
          <a:prstGeom prst="rect">
            <a:avLst/>
          </a:prstGeom>
        </p:spPr>
        <p:txBody>
          <a:bodyPr vert="horz" lIns="92930" tIns="46465" rIns="92930" bIns="46465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516040"/>
            <a:ext cx="2984871" cy="502675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l">
              <a:defRPr sz="1200"/>
            </a:lvl1pPr>
          </a:lstStyle>
          <a:p>
            <a:endParaRPr lang="en-IN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01699" y="9516040"/>
            <a:ext cx="2984871" cy="502675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r">
              <a:defRPr sz="1200"/>
            </a:lvl1pPr>
          </a:lstStyle>
          <a:p>
            <a:fld id="{3F53C00E-8296-45F9-91D9-A5238466FCA4}" type="slidenum">
              <a:rPr lang="en-IN" smtClean="0"/>
              <a:pPr/>
              <a:t>‹#›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7502327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0" lang="en-AE" b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Aleo-Regular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6786A8B-F3E6-427E-9BC5-DE8115D19A4F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22258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  <a:prstGeom prst="rect">
            <a:avLst/>
          </a:prstGeom>
        </p:spPr>
        <p:txBody>
          <a:bodyPr anchor="ctr"/>
          <a:lstStyle>
            <a:lvl1pPr>
              <a:defRPr sz="3200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800">
                <a:solidFill>
                  <a:schemeClr val="tx1">
                    <a:tint val="7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cxnSp>
        <p:nvCxnSpPr>
          <p:cNvPr id="8" name="Straight Connector 7"/>
          <p:cNvCxnSpPr>
            <a:cxnSpLocks/>
          </p:cNvCxnSpPr>
          <p:nvPr userDrawn="1"/>
        </p:nvCxnSpPr>
        <p:spPr>
          <a:xfrm>
            <a:off x="0" y="6172200"/>
            <a:ext cx="12192000" cy="0"/>
          </a:xfrm>
          <a:prstGeom prst="line">
            <a:avLst/>
          </a:prstGeom>
          <a:ln w="190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 Box 64"/>
          <p:cNvSpPr txBox="1">
            <a:spLocks noChangeArrowheads="1"/>
          </p:cNvSpPr>
          <p:nvPr userDrawn="1"/>
        </p:nvSpPr>
        <p:spPr bwMode="auto">
          <a:xfrm>
            <a:off x="335360" y="6453336"/>
            <a:ext cx="3936651" cy="355276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square" lIns="54000" tIns="54000" rIns="54000" bIns="54000">
            <a:spAutoFit/>
          </a:bodyPr>
          <a:lstStyle/>
          <a:p>
            <a:pPr algn="l">
              <a:defRPr/>
            </a:pPr>
            <a:r>
              <a:rPr lang="en-US" sz="800" i="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© Gemba Concepts.  </a:t>
            </a:r>
          </a:p>
          <a:p>
            <a:pPr algn="l">
              <a:defRPr/>
            </a:pPr>
            <a:r>
              <a:rPr lang="en-US" sz="800" i="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All rights reserved.  Confidential &amp; Proprietary.</a:t>
            </a:r>
          </a:p>
        </p:txBody>
      </p:sp>
      <p:pic>
        <p:nvPicPr>
          <p:cNvPr id="10" name="Picture 9" descr="A logo with text on it&#10;&#10;Description automatically generated">
            <a:extLst>
              <a:ext uri="{FF2B5EF4-FFF2-40B4-BE49-F238E27FC236}">
                <a16:creationId xmlns:a16="http://schemas.microsoft.com/office/drawing/2014/main" id="{B9368C9B-1F40-8D52-F4A8-2AC0E8B8722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111" t="26667" r="22222" b="31111"/>
          <a:stretch/>
        </p:blipFill>
        <p:spPr>
          <a:xfrm>
            <a:off x="5048250" y="269817"/>
            <a:ext cx="2095500" cy="15613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44852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42356"/>
            <a:ext cx="12192000" cy="63408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2800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03562"/>
            <a:ext cx="12192000" cy="5133487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>
              <a:buFont typeface="Calibri Light" panose="020F0302020204030204" pitchFamily="34" charset="0"/>
              <a:buChar char="−"/>
              <a:defRPr sz="2000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742950" indent="-285750">
              <a:buFont typeface="Calibri Light" panose="020F0302020204030204" pitchFamily="34" charset="0"/>
              <a:buChar char="−"/>
              <a:defRPr sz="1800">
                <a:latin typeface="Calibri Light" panose="020F0302020204030204" pitchFamily="34" charset="0"/>
                <a:cs typeface="Calibri Light" panose="020F0302020204030204" pitchFamily="34" charset="0"/>
              </a:defRPr>
            </a:lvl2pPr>
            <a:lvl3pPr marL="1143000" indent="-228600">
              <a:buFont typeface="Calibri Light" panose="020F0302020204030204" pitchFamily="34" charset="0"/>
              <a:buChar char="−"/>
              <a:defRPr sz="1600">
                <a:latin typeface="Calibri Light" panose="020F0302020204030204" pitchFamily="34" charset="0"/>
                <a:cs typeface="Calibri Light" panose="020F0302020204030204" pitchFamily="34" charset="0"/>
              </a:defRPr>
            </a:lvl3pPr>
            <a:lvl4pPr marL="1600200" indent="-228600">
              <a:buFont typeface="Calibri Light" panose="020F0302020204030204" pitchFamily="34" charset="0"/>
              <a:buChar char="−"/>
              <a:defRPr sz="1400">
                <a:latin typeface="Calibri Light" panose="020F0302020204030204" pitchFamily="34" charset="0"/>
                <a:cs typeface="Calibri Light" panose="020F0302020204030204" pitchFamily="34" charset="0"/>
              </a:defRPr>
            </a:lvl4pPr>
            <a:lvl5pPr marL="2057400" indent="-228600">
              <a:buFont typeface="Calibri Light" panose="020F0302020204030204" pitchFamily="34" charset="0"/>
              <a:buChar char="−"/>
              <a:defRPr sz="1400">
                <a:latin typeface="Calibri Light" panose="020F0302020204030204" pitchFamily="34" charset="0"/>
                <a:cs typeface="Calibri Light" panose="020F0302020204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cxnSp>
        <p:nvCxnSpPr>
          <p:cNvPr id="7" name="Straight Connector 6"/>
          <p:cNvCxnSpPr>
            <a:cxnSpLocks/>
          </p:cNvCxnSpPr>
          <p:nvPr userDrawn="1"/>
        </p:nvCxnSpPr>
        <p:spPr>
          <a:xfrm>
            <a:off x="0" y="6237312"/>
            <a:ext cx="12192000" cy="0"/>
          </a:xfrm>
          <a:prstGeom prst="line">
            <a:avLst/>
          </a:prstGeom>
          <a:ln w="190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Box 64"/>
          <p:cNvSpPr txBox="1">
            <a:spLocks noChangeArrowheads="1"/>
          </p:cNvSpPr>
          <p:nvPr userDrawn="1"/>
        </p:nvSpPr>
        <p:spPr bwMode="auto">
          <a:xfrm>
            <a:off x="335360" y="6453336"/>
            <a:ext cx="3936651" cy="355276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square" lIns="54000" tIns="54000" rIns="54000" bIns="54000">
            <a:spAutoFit/>
          </a:bodyPr>
          <a:lstStyle/>
          <a:p>
            <a:pPr algn="l">
              <a:defRPr/>
            </a:pPr>
            <a:r>
              <a:rPr lang="en-US" sz="800" i="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© Gemba Concepts.  </a:t>
            </a:r>
          </a:p>
          <a:p>
            <a:pPr algn="l">
              <a:defRPr/>
            </a:pPr>
            <a:r>
              <a:rPr lang="en-US" sz="800" i="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All rights reserved.  Confidential &amp; Proprietary.</a:t>
            </a:r>
          </a:p>
        </p:txBody>
      </p:sp>
      <p:sp>
        <p:nvSpPr>
          <p:cNvPr id="11" name="Text Box 64"/>
          <p:cNvSpPr txBox="1">
            <a:spLocks noChangeArrowheads="1"/>
          </p:cNvSpPr>
          <p:nvPr userDrawn="1"/>
        </p:nvSpPr>
        <p:spPr bwMode="auto">
          <a:xfrm>
            <a:off x="335361" y="6237312"/>
            <a:ext cx="858913" cy="278332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square" lIns="54000" tIns="54000" rIns="54000" bIns="54000">
            <a:spAutoFit/>
          </a:bodyPr>
          <a:lstStyle/>
          <a:p>
            <a:pPr algn="l">
              <a:spcBef>
                <a:spcPct val="50000"/>
              </a:spcBef>
              <a:defRPr/>
            </a:pPr>
            <a:r>
              <a:rPr lang="en-US" sz="1100" i="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Page</a:t>
            </a:r>
            <a:r>
              <a:rPr lang="en-US" sz="1100" i="0" baseline="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fld id="{8C310C52-DAF4-496E-BD36-D683D1DFFC46}" type="slidenum">
              <a:rPr lang="en-US" sz="1100" i="0" baseline="0" smtClean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pPr algn="l">
                <a:spcBef>
                  <a:spcPct val="50000"/>
                </a:spcBef>
                <a:defRPr/>
              </a:pPr>
              <a:t>‹#›</a:t>
            </a:fld>
            <a:endParaRPr lang="en-US" sz="1100" i="0" dirty="0">
              <a:solidFill>
                <a:schemeClr val="tx1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pic>
        <p:nvPicPr>
          <p:cNvPr id="4" name="Picture 3" descr="A logo with text on it&#10;&#10;Description automatically generated">
            <a:extLst>
              <a:ext uri="{FF2B5EF4-FFF2-40B4-BE49-F238E27FC236}">
                <a16:creationId xmlns:a16="http://schemas.microsoft.com/office/drawing/2014/main" id="{1DAE6997-475F-B74B-63EB-E1CF898A409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111" t="26667" r="22222" b="31111"/>
          <a:stretch/>
        </p:blipFill>
        <p:spPr>
          <a:xfrm>
            <a:off x="11166061" y="6237573"/>
            <a:ext cx="832678" cy="6204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65652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Large Text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AB1B261-5F28-E04F-CFB9-41B03FC94A1A}"/>
              </a:ext>
            </a:extLst>
          </p:cNvPr>
          <p:cNvSpPr/>
          <p:nvPr userDrawn="1"/>
        </p:nvSpPr>
        <p:spPr>
          <a:xfrm>
            <a:off x="0" y="2923390"/>
            <a:ext cx="12191999" cy="70685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dirty="0">
                <a:solidFill>
                  <a:schemeClr val="tx1"/>
                </a:solidFill>
              </a:rPr>
              <a:t>All things reserved to GCPL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pic>
        <p:nvPicPr>
          <p:cNvPr id="2" name="Picture 1" descr="A logo with text on it&#10;&#10;Description automatically generated">
            <a:extLst>
              <a:ext uri="{FF2B5EF4-FFF2-40B4-BE49-F238E27FC236}">
                <a16:creationId xmlns:a16="http://schemas.microsoft.com/office/drawing/2014/main" id="{CBF0E79E-676D-D24E-9F16-03CEAE63F53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111" t="26667" r="22222" b="31111"/>
          <a:stretch/>
        </p:blipFill>
        <p:spPr>
          <a:xfrm>
            <a:off x="11572460" y="6403788"/>
            <a:ext cx="609600" cy="4542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30656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4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88573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tags" Target="../tags/tag8.xml"/><Relationship Id="rId3" Type="http://schemas.openxmlformats.org/officeDocument/2006/relationships/tags" Target="../tags/tag3.xml"/><Relationship Id="rId7" Type="http://schemas.openxmlformats.org/officeDocument/2006/relationships/tags" Target="../tags/tag7.xml"/><Relationship Id="rId12" Type="http://schemas.openxmlformats.org/officeDocument/2006/relationships/slideLayout" Target="../slideLayouts/slideLayout2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1" Type="http://schemas.openxmlformats.org/officeDocument/2006/relationships/tags" Target="../tags/tag11.xml"/><Relationship Id="rId5" Type="http://schemas.openxmlformats.org/officeDocument/2006/relationships/tags" Target="../tags/tag5.xml"/><Relationship Id="rId10" Type="http://schemas.openxmlformats.org/officeDocument/2006/relationships/tags" Target="../tags/tag10.xml"/><Relationship Id="rId4" Type="http://schemas.openxmlformats.org/officeDocument/2006/relationships/tags" Target="../tags/tag4.xml"/><Relationship Id="rId9" Type="http://schemas.openxmlformats.org/officeDocument/2006/relationships/tags" Target="../tags/tag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A4E4F48B-2F96-1D9C-C555-099FD7BA1B3A}"/>
              </a:ext>
            </a:extLst>
          </p:cNvPr>
          <p:cNvSpPr/>
          <p:nvPr/>
        </p:nvSpPr>
        <p:spPr>
          <a:xfrm>
            <a:off x="-1561" y="-1"/>
            <a:ext cx="12193561" cy="561976"/>
          </a:xfrm>
          <a:prstGeom prst="rect">
            <a:avLst/>
          </a:prstGeom>
          <a:solidFill>
            <a:srgbClr val="E2E2E2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0"/>
          <a:lstStyle/>
          <a:p>
            <a:pPr algn="ctr"/>
            <a:endParaRPr lang="en-US" sz="1800" dirty="0"/>
          </a:p>
        </p:txBody>
      </p:sp>
      <p:sp>
        <p:nvSpPr>
          <p:cNvPr id="6" name="Freeform 12">
            <a:extLst>
              <a:ext uri="{FF2B5EF4-FFF2-40B4-BE49-F238E27FC236}">
                <a16:creationId xmlns:a16="http://schemas.microsoft.com/office/drawing/2014/main" id="{F88A7285-7922-1047-AD2C-E2067FB73F0F}"/>
              </a:ext>
            </a:extLst>
          </p:cNvPr>
          <p:cNvSpPr/>
          <p:nvPr/>
        </p:nvSpPr>
        <p:spPr>
          <a:xfrm>
            <a:off x="9363856" y="300498"/>
            <a:ext cx="73933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DATE</a:t>
            </a:r>
          </a:p>
        </p:txBody>
      </p:sp>
      <p:sp>
        <p:nvSpPr>
          <p:cNvPr id="7" name="Freeform 14">
            <a:extLst>
              <a:ext uri="{FF2B5EF4-FFF2-40B4-BE49-F238E27FC236}">
                <a16:creationId xmlns:a16="http://schemas.microsoft.com/office/drawing/2014/main" id="{FA577A21-7BE5-3F1F-4AE7-64A4661CE71A}"/>
              </a:ext>
            </a:extLst>
          </p:cNvPr>
          <p:cNvSpPr/>
          <p:nvPr/>
        </p:nvSpPr>
        <p:spPr>
          <a:xfrm>
            <a:off x="5718176" y="300498"/>
            <a:ext cx="104076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TEAM</a:t>
            </a:r>
          </a:p>
        </p:txBody>
      </p:sp>
      <p:sp>
        <p:nvSpPr>
          <p:cNvPr id="8" name="Freeform 11">
            <a:extLst>
              <a:ext uri="{FF2B5EF4-FFF2-40B4-BE49-F238E27FC236}">
                <a16:creationId xmlns:a16="http://schemas.microsoft.com/office/drawing/2014/main" id="{A2930C36-F200-108E-346F-D4B719C271D3}"/>
              </a:ext>
            </a:extLst>
          </p:cNvPr>
          <p:cNvSpPr/>
          <p:nvPr/>
        </p:nvSpPr>
        <p:spPr>
          <a:xfrm>
            <a:off x="9363075" y="49750"/>
            <a:ext cx="73933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AREA</a:t>
            </a:r>
          </a:p>
        </p:txBody>
      </p:sp>
      <p:sp>
        <p:nvSpPr>
          <p:cNvPr id="9" name="Freeform 11">
            <a:extLst>
              <a:ext uri="{FF2B5EF4-FFF2-40B4-BE49-F238E27FC236}">
                <a16:creationId xmlns:a16="http://schemas.microsoft.com/office/drawing/2014/main" id="{8A49916C-9FC4-4FCC-9E7F-820926B89436}"/>
              </a:ext>
            </a:extLst>
          </p:cNvPr>
          <p:cNvSpPr/>
          <p:nvPr/>
        </p:nvSpPr>
        <p:spPr>
          <a:xfrm>
            <a:off x="5717396" y="49750"/>
            <a:ext cx="104076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PROJECT</a:t>
            </a:r>
          </a:p>
        </p:txBody>
      </p:sp>
      <p:sp>
        <p:nvSpPr>
          <p:cNvPr id="10" name="Freeform 11">
            <a:extLst>
              <a:ext uri="{FF2B5EF4-FFF2-40B4-BE49-F238E27FC236}">
                <a16:creationId xmlns:a16="http://schemas.microsoft.com/office/drawing/2014/main" id="{71D440BC-5738-17CD-4470-9897E7CD4237}"/>
              </a:ext>
            </a:extLst>
          </p:cNvPr>
          <p:cNvSpPr/>
          <p:nvPr/>
        </p:nvSpPr>
        <p:spPr>
          <a:xfrm>
            <a:off x="280677" y="0"/>
            <a:ext cx="5297163" cy="313350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>
            <a:noAutofit/>
          </a:bodyPr>
          <a:lstStyle/>
          <a:p>
            <a:pPr algn="l"/>
            <a:r>
              <a:rPr lang="en-US" b="1">
                <a:solidFill>
                  <a:srgbClr val="000000"/>
                </a:solidFill>
              </a:rPr>
              <a:t>RISK MATRIX /HEAT MAP</a:t>
            </a:r>
            <a:endParaRPr lang="en-US" sz="1800" b="1" dirty="0">
              <a:solidFill>
                <a:srgbClr val="000000"/>
              </a:solidFill>
            </a:endParaRPr>
          </a:p>
        </p:txBody>
      </p:sp>
      <p:sp>
        <p:nvSpPr>
          <p:cNvPr id="11" name="Freeform 14">
            <a:extLst>
              <a:ext uri="{FF2B5EF4-FFF2-40B4-BE49-F238E27FC236}">
                <a16:creationId xmlns:a16="http://schemas.microsoft.com/office/drawing/2014/main" id="{9CDA6B7D-3DE6-4304-6B71-26F106711111}"/>
              </a:ext>
            </a:extLst>
          </p:cNvPr>
          <p:cNvSpPr/>
          <p:nvPr/>
        </p:nvSpPr>
        <p:spPr>
          <a:xfrm>
            <a:off x="140589" y="300498"/>
            <a:ext cx="111944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TITLE</a:t>
            </a:r>
          </a:p>
        </p:txBody>
      </p:sp>
      <p:sp>
        <p:nvSpPr>
          <p:cNvPr id="12" name="Content Placeholder 23">
            <a:extLst>
              <a:ext uri="{FF2B5EF4-FFF2-40B4-BE49-F238E27FC236}">
                <a16:creationId xmlns:a16="http://schemas.microsoft.com/office/drawing/2014/main" id="{A28C5B0B-75C8-F2E8-2088-73943E801FA3}"/>
              </a:ext>
            </a:extLst>
          </p:cNvPr>
          <p:cNvSpPr txBox="1">
            <a:spLocks/>
          </p:cNvSpPr>
          <p:nvPr/>
        </p:nvSpPr>
        <p:spPr>
          <a:xfrm>
            <a:off x="10103144" y="306617"/>
            <a:ext cx="1808179" cy="20161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  <a:endParaRPr lang="en-AE" dirty="0"/>
          </a:p>
        </p:txBody>
      </p:sp>
      <p:sp>
        <p:nvSpPr>
          <p:cNvPr id="13" name="Content Placeholder 25">
            <a:extLst>
              <a:ext uri="{FF2B5EF4-FFF2-40B4-BE49-F238E27FC236}">
                <a16:creationId xmlns:a16="http://schemas.microsoft.com/office/drawing/2014/main" id="{B7F052D6-2B9F-5AB5-A6B7-7A675B6FBC79}"/>
              </a:ext>
            </a:extLst>
          </p:cNvPr>
          <p:cNvSpPr txBox="1">
            <a:spLocks/>
          </p:cNvSpPr>
          <p:nvPr/>
        </p:nvSpPr>
        <p:spPr>
          <a:xfrm>
            <a:off x="10103144" y="55869"/>
            <a:ext cx="1808179" cy="20161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sp>
        <p:nvSpPr>
          <p:cNvPr id="14" name="Content Placeholder 21">
            <a:extLst>
              <a:ext uri="{FF2B5EF4-FFF2-40B4-BE49-F238E27FC236}">
                <a16:creationId xmlns:a16="http://schemas.microsoft.com/office/drawing/2014/main" id="{DC677365-FF9E-3F17-ED03-49816AA21628}"/>
              </a:ext>
            </a:extLst>
          </p:cNvPr>
          <p:cNvSpPr txBox="1">
            <a:spLocks/>
          </p:cNvSpPr>
          <p:nvPr/>
        </p:nvSpPr>
        <p:spPr>
          <a:xfrm>
            <a:off x="1342682" y="306617"/>
            <a:ext cx="4268180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4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AE" dirty="0"/>
          </a:p>
        </p:txBody>
      </p:sp>
      <p:sp>
        <p:nvSpPr>
          <p:cNvPr id="15" name="Content Placeholder 22">
            <a:extLst>
              <a:ext uri="{FF2B5EF4-FFF2-40B4-BE49-F238E27FC236}">
                <a16:creationId xmlns:a16="http://schemas.microsoft.com/office/drawing/2014/main" id="{FF0FD397-4799-21C9-DBEC-0EC2CFD343C0}"/>
              </a:ext>
            </a:extLst>
          </p:cNvPr>
          <p:cNvSpPr txBox="1">
            <a:spLocks/>
          </p:cNvSpPr>
          <p:nvPr/>
        </p:nvSpPr>
        <p:spPr>
          <a:xfrm>
            <a:off x="6790789" y="306617"/>
            <a:ext cx="2551333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1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</a:p>
        </p:txBody>
      </p:sp>
      <p:sp>
        <p:nvSpPr>
          <p:cNvPr id="16" name="Content Placeholder 24">
            <a:extLst>
              <a:ext uri="{FF2B5EF4-FFF2-40B4-BE49-F238E27FC236}">
                <a16:creationId xmlns:a16="http://schemas.microsoft.com/office/drawing/2014/main" id="{FE260D71-894C-3C72-CCD7-C663B1269E84}"/>
              </a:ext>
            </a:extLst>
          </p:cNvPr>
          <p:cNvSpPr txBox="1">
            <a:spLocks/>
          </p:cNvSpPr>
          <p:nvPr/>
        </p:nvSpPr>
        <p:spPr>
          <a:xfrm>
            <a:off x="6790789" y="55869"/>
            <a:ext cx="2551333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1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</a:p>
        </p:txBody>
      </p:sp>
      <p:sp>
        <p:nvSpPr>
          <p:cNvPr id="17" name="Content Placeholder 23">
            <a:extLst>
              <a:ext uri="{FF2B5EF4-FFF2-40B4-BE49-F238E27FC236}">
                <a16:creationId xmlns:a16="http://schemas.microsoft.com/office/drawing/2014/main" id="{EDBF0398-BC58-DA2D-5144-3622E873239C}"/>
              </a:ext>
            </a:extLst>
          </p:cNvPr>
          <p:cNvSpPr txBox="1">
            <a:spLocks/>
          </p:cNvSpPr>
          <p:nvPr/>
        </p:nvSpPr>
        <p:spPr>
          <a:xfrm>
            <a:off x="10103144" y="306617"/>
            <a:ext cx="1808179" cy="20161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sp>
        <p:nvSpPr>
          <p:cNvPr id="18" name="Content Placeholder 25">
            <a:extLst>
              <a:ext uri="{FF2B5EF4-FFF2-40B4-BE49-F238E27FC236}">
                <a16:creationId xmlns:a16="http://schemas.microsoft.com/office/drawing/2014/main" id="{49F29101-8A7B-8310-C1C2-58BDE3ECDA6B}"/>
              </a:ext>
            </a:extLst>
          </p:cNvPr>
          <p:cNvSpPr txBox="1">
            <a:spLocks/>
          </p:cNvSpPr>
          <p:nvPr/>
        </p:nvSpPr>
        <p:spPr>
          <a:xfrm>
            <a:off x="10130172" y="55869"/>
            <a:ext cx="1808179" cy="20161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grpSp>
        <p:nvGrpSpPr>
          <p:cNvPr id="2" name="Group 58">
            <a:extLst>
              <a:ext uri="{FF2B5EF4-FFF2-40B4-BE49-F238E27FC236}">
                <a16:creationId xmlns:a16="http://schemas.microsoft.com/office/drawing/2014/main" id="{F4A9E38C-C838-63BF-97A9-31BA50BD733C}"/>
              </a:ext>
            </a:extLst>
          </p:cNvPr>
          <p:cNvGrpSpPr/>
          <p:nvPr/>
        </p:nvGrpSpPr>
        <p:grpSpPr>
          <a:xfrm>
            <a:off x="8907026" y="4435667"/>
            <a:ext cx="2392236" cy="862655"/>
            <a:chOff x="6861175" y="180625"/>
            <a:chExt cx="2344613" cy="845482"/>
          </a:xfrm>
        </p:grpSpPr>
        <p:sp>
          <p:nvSpPr>
            <p:cNvPr id="3" name="Rectangle 3">
              <a:extLst>
                <a:ext uri="{FF2B5EF4-FFF2-40B4-BE49-F238E27FC236}">
                  <a16:creationId xmlns:a16="http://schemas.microsoft.com/office/drawing/2014/main" id="{5F812F27-23D2-B337-373C-8062697F324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081839" y="382588"/>
              <a:ext cx="2123949" cy="64351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 anchor="ctr" anchorCtr="0">
              <a:noAutofit/>
            </a:bodyPr>
            <a:lstStyle>
              <a:lvl1pPr algn="l" defTabSz="854075">
                <a:defRPr sz="2400">
                  <a:solidFill>
                    <a:schemeClr val="tx1"/>
                  </a:solidFill>
                  <a:latin typeface="Arial" charset="0"/>
                </a:defRPr>
              </a:lvl1pPr>
              <a:lvl2pPr marL="98425" algn="l" defTabSz="854075">
                <a:defRPr sz="2400">
                  <a:solidFill>
                    <a:schemeClr val="tx1"/>
                  </a:solidFill>
                  <a:latin typeface="Arial" charset="0"/>
                </a:defRPr>
              </a:lvl2pPr>
              <a:lvl3pPr marL="198438" indent="-1588" algn="l" defTabSz="854075"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295275" algn="l" defTabSz="854075">
                <a:defRPr sz="2400">
                  <a:solidFill>
                    <a:schemeClr val="tx1"/>
                  </a:solidFill>
                  <a:latin typeface="Arial" charset="0"/>
                </a:defRPr>
              </a:lvl4pPr>
              <a:lvl5pPr marL="393700" algn="l" defTabSz="854075">
                <a:defRPr sz="2400">
                  <a:solidFill>
                    <a:schemeClr val="tx1"/>
                  </a:solidFill>
                  <a:latin typeface="Arial" charset="0"/>
                </a:defRPr>
              </a:lvl5pPr>
              <a:lvl6pPr marL="850900" defTabSz="85407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6pPr>
              <a:lvl7pPr marL="1308100" defTabSz="85407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7pPr>
              <a:lvl8pPr marL="1765300" defTabSz="85407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8pPr>
              <a:lvl9pPr marL="2222500" defTabSz="85407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marL="0" marR="0" lvl="0" indent="0" algn="l" defTabSz="87141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ts val="434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cs typeface="Calibri"/>
                  <a:sym typeface="Calibri"/>
                </a:rPr>
                <a:t>Low: Keep in mind</a:t>
              </a:r>
            </a:p>
            <a:p>
              <a:pPr marL="0" marR="0" lvl="0" indent="0" algn="l" defTabSz="87141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ts val="434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cs typeface="Calibri"/>
                  <a:sym typeface="Calibri"/>
                </a:rPr>
                <a:t>Medium: Action required</a:t>
              </a:r>
            </a:p>
            <a:p>
              <a:pPr marL="0" marR="0" lvl="0" indent="0" algn="l" defTabSz="87141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ts val="434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cs typeface="Calibri"/>
                  <a:sym typeface="Calibri"/>
                </a:rPr>
                <a:t>High: Urgent measures required</a:t>
              </a:r>
            </a:p>
          </p:txBody>
        </p:sp>
        <p:sp>
          <p:nvSpPr>
            <p:cNvPr id="4" name="Rectangle 4">
              <a:extLst>
                <a:ext uri="{FF2B5EF4-FFF2-40B4-BE49-F238E27FC236}">
                  <a16:creationId xmlns:a16="http://schemas.microsoft.com/office/drawing/2014/main" id="{48CD6E30-91B8-104B-FA8C-1CE9CC503BB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61175" y="413957"/>
              <a:ext cx="155575" cy="14605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525">
              <a:noFill/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80161" tIns="40081" rIns="80161" bIns="40081" anchor="ctr">
              <a:noAutofit/>
            </a:bodyPr>
            <a:lstStyle/>
            <a:p>
              <a:pPr marL="0" marR="0" lvl="0" indent="0" algn="l" defTabSz="932962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en-US" sz="12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cs typeface="Calibri"/>
                <a:sym typeface="Calibri"/>
              </a:endParaRPr>
            </a:p>
          </p:txBody>
        </p:sp>
        <p:sp>
          <p:nvSpPr>
            <p:cNvPr id="53" name="Rectangle 5">
              <a:extLst>
                <a:ext uri="{FF2B5EF4-FFF2-40B4-BE49-F238E27FC236}">
                  <a16:creationId xmlns:a16="http://schemas.microsoft.com/office/drawing/2014/main" id="{6790F3F7-199D-CB13-F3E8-F7FF6DC3269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61175" y="648907"/>
              <a:ext cx="155575" cy="146050"/>
            </a:xfrm>
            <a:prstGeom prst="rect">
              <a:avLst/>
            </a:prstGeom>
            <a:solidFill>
              <a:srgbClr val="FFCCCC"/>
            </a:solidFill>
            <a:ln w="9525">
              <a:noFill/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80161" tIns="40081" rIns="80161" bIns="40081" anchor="ctr">
              <a:noAutofit/>
            </a:bodyPr>
            <a:lstStyle/>
            <a:p>
              <a:pPr marL="0" marR="0" lvl="0" indent="0" algn="l" defTabSz="932962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en-US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cs typeface="Calibri"/>
                <a:sym typeface="Calibri"/>
              </a:endParaRPr>
            </a:p>
          </p:txBody>
        </p:sp>
        <p:sp>
          <p:nvSpPr>
            <p:cNvPr id="54" name="Rectangle 6">
              <a:extLst>
                <a:ext uri="{FF2B5EF4-FFF2-40B4-BE49-F238E27FC236}">
                  <a16:creationId xmlns:a16="http://schemas.microsoft.com/office/drawing/2014/main" id="{49B40A66-88D1-DF24-FC8D-17E83F490FF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61175" y="180625"/>
              <a:ext cx="1194029" cy="18099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ctr" anchorCtr="0">
              <a:noAutofit/>
            </a:bodyPr>
            <a:lstStyle>
              <a:lvl1pPr algn="l" defTabSz="854075">
                <a:defRPr sz="2400">
                  <a:solidFill>
                    <a:schemeClr val="tx1"/>
                  </a:solidFill>
                  <a:latin typeface="Arial" charset="0"/>
                </a:defRPr>
              </a:lvl1pPr>
              <a:lvl2pPr marL="98425" algn="l" defTabSz="854075">
                <a:defRPr sz="2400">
                  <a:solidFill>
                    <a:schemeClr val="tx1"/>
                  </a:solidFill>
                  <a:latin typeface="Arial" charset="0"/>
                </a:defRPr>
              </a:lvl2pPr>
              <a:lvl3pPr marL="198438" indent="-1588" algn="l" defTabSz="854075"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295275" algn="l" defTabSz="854075">
                <a:defRPr sz="2400">
                  <a:solidFill>
                    <a:schemeClr val="tx1"/>
                  </a:solidFill>
                  <a:latin typeface="Arial" charset="0"/>
                </a:defRPr>
              </a:lvl4pPr>
              <a:lvl5pPr marL="393700" algn="l" defTabSz="854075">
                <a:defRPr sz="2400">
                  <a:solidFill>
                    <a:schemeClr val="tx1"/>
                  </a:solidFill>
                  <a:latin typeface="Arial" charset="0"/>
                </a:defRPr>
              </a:lvl5pPr>
              <a:lvl6pPr marL="850900" defTabSz="85407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6pPr>
              <a:lvl7pPr marL="1308100" defTabSz="85407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7pPr>
              <a:lvl8pPr marL="1765300" defTabSz="85407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8pPr>
              <a:lvl9pPr marL="2222500" defTabSz="85407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marL="0" marR="0" lvl="0" indent="0" algn="l" defTabSz="87141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ts val="434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r>
                <a:rPr kumimoji="0" lang="en-US" sz="1200" b="1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cs typeface="Calibri"/>
                  <a:sym typeface="Calibri"/>
                </a:rPr>
                <a:t>Required Attention</a:t>
              </a:r>
            </a:p>
          </p:txBody>
        </p:sp>
        <p:sp>
          <p:nvSpPr>
            <p:cNvPr id="55" name="Rectangle 7">
              <a:extLst>
                <a:ext uri="{FF2B5EF4-FFF2-40B4-BE49-F238E27FC236}">
                  <a16:creationId xmlns:a16="http://schemas.microsoft.com/office/drawing/2014/main" id="{E77B10AC-E4E4-5C74-00B1-D6210A02277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61175" y="877062"/>
              <a:ext cx="155575" cy="146050"/>
            </a:xfrm>
            <a:prstGeom prst="rect">
              <a:avLst/>
            </a:prstGeom>
            <a:solidFill>
              <a:srgbClr val="FF859F"/>
            </a:solidFill>
            <a:ln w="9525">
              <a:noFill/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80161" tIns="40081" rIns="80161" bIns="40081" anchor="ctr">
              <a:noAutofit/>
            </a:bodyPr>
            <a:lstStyle/>
            <a:p>
              <a:pPr marL="0" marR="0" lvl="0" indent="0" algn="l" defTabSz="932962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en-US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cs typeface="Calibri"/>
                <a:sym typeface="Calibri"/>
              </a:endParaRPr>
            </a:p>
          </p:txBody>
        </p:sp>
      </p:grpSp>
      <p:grpSp>
        <p:nvGrpSpPr>
          <p:cNvPr id="56" name="Group 55">
            <a:extLst>
              <a:ext uri="{FF2B5EF4-FFF2-40B4-BE49-F238E27FC236}">
                <a16:creationId xmlns:a16="http://schemas.microsoft.com/office/drawing/2014/main" id="{0CA9F1D7-325A-9E32-6C26-9FB1EC67C567}"/>
              </a:ext>
            </a:extLst>
          </p:cNvPr>
          <p:cNvGrpSpPr/>
          <p:nvPr/>
        </p:nvGrpSpPr>
        <p:grpSpPr>
          <a:xfrm>
            <a:off x="691869" y="1209675"/>
            <a:ext cx="7172379" cy="4943355"/>
            <a:chOff x="636306" y="1209675"/>
            <a:chExt cx="7172379" cy="4943355"/>
          </a:xfrm>
        </p:grpSpPr>
        <p:sp>
          <p:nvSpPr>
            <p:cNvPr id="57" name="Rectangle 29">
              <a:extLst>
                <a:ext uri="{FF2B5EF4-FFF2-40B4-BE49-F238E27FC236}">
                  <a16:creationId xmlns:a16="http://schemas.microsoft.com/office/drawing/2014/main" id="{18F4074F-3E07-5772-6160-83D1EAAE898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31098" y="1209675"/>
              <a:ext cx="5677587" cy="4376031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9050">
              <a:noFill/>
              <a:miter lim="800000"/>
              <a:headEnd/>
              <a:tailEnd/>
            </a:ln>
            <a:effectLst/>
          </p:spPr>
          <p:txBody>
            <a:bodyPr wrap="none" lIns="80161" tIns="40081" rIns="80161" bIns="40081" anchor="ctr">
              <a:noAutofit/>
            </a:bodyPr>
            <a:lstStyle/>
            <a:p>
              <a:pPr marL="0" marR="0" lvl="0" indent="0" algn="l" defTabSz="932962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en-US" sz="1122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endParaRPr>
            </a:p>
          </p:txBody>
        </p:sp>
        <p:grpSp>
          <p:nvGrpSpPr>
            <p:cNvPr id="58" name="Group 57">
              <a:extLst>
                <a:ext uri="{FF2B5EF4-FFF2-40B4-BE49-F238E27FC236}">
                  <a16:creationId xmlns:a16="http://schemas.microsoft.com/office/drawing/2014/main" id="{5D7416D4-A81F-9957-FFDE-97D348ED5203}"/>
                </a:ext>
              </a:extLst>
            </p:cNvPr>
            <p:cNvGrpSpPr/>
            <p:nvPr/>
          </p:nvGrpSpPr>
          <p:grpSpPr>
            <a:xfrm>
              <a:off x="2218177" y="5616227"/>
              <a:ext cx="5482837" cy="536803"/>
              <a:chOff x="2207881" y="5616227"/>
              <a:chExt cx="5482837" cy="536803"/>
            </a:xfrm>
          </p:grpSpPr>
          <p:sp>
            <p:nvSpPr>
              <p:cNvPr id="80" name="Rectangle 15">
                <a:extLst>
                  <a:ext uri="{FF2B5EF4-FFF2-40B4-BE49-F238E27FC236}">
                    <a16:creationId xmlns:a16="http://schemas.microsoft.com/office/drawing/2014/main" id="{E86FEDEF-5AF2-A371-82AD-984E1640BAF7}"/>
                  </a:ext>
                </a:extLst>
              </p:cNvPr>
              <p:cNvSpPr>
                <a:spLocks noChangeArrowheads="1"/>
              </p:cNvSpPr>
              <p:nvPr>
                <p:custDataLst>
                  <p:tags r:id="rId9"/>
                </p:custDataLst>
              </p:nvPr>
            </p:nvSpPr>
            <p:spPr bwMode="auto">
              <a:xfrm>
                <a:off x="2207881" y="5643762"/>
                <a:ext cx="611312" cy="26660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36000" tIns="36000" rIns="36000" bIns="36000" anchor="ctr" anchorCtr="0">
                <a:noAutofit/>
              </a:bodyPr>
              <a:lstStyle>
                <a:lvl1pPr marL="342900" indent="-342900" algn="l" defTabSz="727075">
                  <a:lnSpc>
                    <a:spcPct val="90000"/>
                  </a:lnSpc>
                  <a:buSzPct val="120000"/>
                  <a:defRPr sz="1600">
                    <a:solidFill>
                      <a:schemeClr val="tx1"/>
                    </a:solidFill>
                    <a:latin typeface="Arial" charset="0"/>
                  </a:defRPr>
                </a:lvl1pPr>
                <a:lvl2pPr marL="746125" indent="-287338" algn="l" defTabSz="727075">
                  <a:lnSpc>
                    <a:spcPct val="90000"/>
                  </a:lnSpc>
                  <a:buSzPct val="120000"/>
                  <a:buChar char="•"/>
                  <a:defRPr sz="1600">
                    <a:solidFill>
                      <a:schemeClr val="tx1"/>
                    </a:solidFill>
                    <a:latin typeface="Arial" charset="0"/>
                  </a:defRPr>
                </a:lvl2pPr>
                <a:lvl3pPr marL="1141413" indent="-280988" algn="l" defTabSz="727075">
                  <a:lnSpc>
                    <a:spcPct val="90000"/>
                  </a:lnSpc>
                  <a:buChar char="–"/>
                  <a:defRPr sz="1600">
                    <a:solidFill>
                      <a:schemeClr val="tx1"/>
                    </a:solidFill>
                    <a:latin typeface="Arial" charset="0"/>
                  </a:defRPr>
                </a:lvl3pPr>
                <a:lvl4pPr marL="1544638" indent="-287338" algn="l" defTabSz="727075">
                  <a:lnSpc>
                    <a:spcPct val="90000"/>
                  </a:lnSpc>
                  <a:buSzPct val="89000"/>
                  <a:buChar char="•"/>
                  <a:defRPr sz="1600">
                    <a:solidFill>
                      <a:schemeClr val="tx1"/>
                    </a:solidFill>
                    <a:latin typeface="Arial" charset="0"/>
                  </a:defRPr>
                </a:lvl4pPr>
                <a:lvl5pPr marL="1938338" indent="-279400" algn="l" defTabSz="727075">
                  <a:lnSpc>
                    <a:spcPct val="90000"/>
                  </a:lnSpc>
                  <a:buSzPct val="75000"/>
                  <a:buChar char="–"/>
                  <a:defRPr sz="1600">
                    <a:solidFill>
                      <a:schemeClr val="tx1"/>
                    </a:solidFill>
                    <a:latin typeface="Arial" charset="0"/>
                  </a:defRPr>
                </a:lvl5pPr>
                <a:lvl6pPr marL="2395538" indent="-279400" defTabSz="727075" fontAlgn="base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SzPct val="75000"/>
                  <a:buChar char="–"/>
                  <a:defRPr sz="1600">
                    <a:solidFill>
                      <a:schemeClr val="tx1"/>
                    </a:solidFill>
                    <a:latin typeface="Arial" charset="0"/>
                  </a:defRPr>
                </a:lvl6pPr>
                <a:lvl7pPr marL="2852738" indent="-279400" defTabSz="727075" fontAlgn="base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SzPct val="75000"/>
                  <a:buChar char="–"/>
                  <a:defRPr sz="1600">
                    <a:solidFill>
                      <a:schemeClr val="tx1"/>
                    </a:solidFill>
                    <a:latin typeface="Arial" charset="0"/>
                  </a:defRPr>
                </a:lvl7pPr>
                <a:lvl8pPr marL="3309938" indent="-279400" defTabSz="727075" fontAlgn="base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SzPct val="75000"/>
                  <a:buChar char="–"/>
                  <a:defRPr sz="1600">
                    <a:solidFill>
                      <a:schemeClr val="tx1"/>
                    </a:solidFill>
                    <a:latin typeface="Arial" charset="0"/>
                  </a:defRPr>
                </a:lvl8pPr>
                <a:lvl9pPr marL="3767138" indent="-279400" defTabSz="727075" fontAlgn="base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SzPct val="75000"/>
                  <a:buChar char="–"/>
                  <a:defRPr sz="16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marL="349861" marR="0" lvl="0" indent="-349861" algn="l" defTabSz="741835" rtl="0" eaLnBrk="0" fontAlgn="base" latinLnBrk="0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20000"/>
                  <a:buFontTx/>
                  <a:buNone/>
                  <a:tabLst/>
                  <a:defRPr/>
                </a:pPr>
                <a:r>
                  <a:rPr kumimoji="0" lang="en-US" sz="14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+mn-lt"/>
                    <a:cs typeface="Calibri"/>
                    <a:sym typeface="Calibri"/>
                  </a:rPr>
                  <a:t>Low (1)</a:t>
                </a:r>
              </a:p>
            </p:txBody>
          </p:sp>
          <p:sp>
            <p:nvSpPr>
              <p:cNvPr id="81" name="Rectangle 16">
                <a:extLst>
                  <a:ext uri="{FF2B5EF4-FFF2-40B4-BE49-F238E27FC236}">
                    <a16:creationId xmlns:a16="http://schemas.microsoft.com/office/drawing/2014/main" id="{FE2F4318-79B1-9FE7-26CE-8C70F4BF5EA6}"/>
                  </a:ext>
                </a:extLst>
              </p:cNvPr>
              <p:cNvSpPr>
                <a:spLocks noChangeArrowheads="1"/>
              </p:cNvSpPr>
              <p:nvPr>
                <p:custDataLst>
                  <p:tags r:id="rId10"/>
                </p:custDataLst>
              </p:nvPr>
            </p:nvSpPr>
            <p:spPr bwMode="auto">
              <a:xfrm>
                <a:off x="7044140" y="5616227"/>
                <a:ext cx="646578" cy="26660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36000" tIns="36000" rIns="36000" bIns="36000" anchor="ctr" anchorCtr="0">
                <a:noAutofit/>
              </a:bodyPr>
              <a:lstStyle>
                <a:lvl1pPr marL="342900" indent="-342900" algn="l" defTabSz="727075">
                  <a:lnSpc>
                    <a:spcPct val="90000"/>
                  </a:lnSpc>
                  <a:buSzPct val="120000"/>
                  <a:defRPr sz="1600">
                    <a:solidFill>
                      <a:schemeClr val="tx1"/>
                    </a:solidFill>
                    <a:latin typeface="Arial" charset="0"/>
                  </a:defRPr>
                </a:lvl1pPr>
                <a:lvl2pPr marL="746125" indent="-287338" algn="l" defTabSz="727075">
                  <a:lnSpc>
                    <a:spcPct val="90000"/>
                  </a:lnSpc>
                  <a:buSzPct val="120000"/>
                  <a:buChar char="•"/>
                  <a:defRPr sz="1600">
                    <a:solidFill>
                      <a:schemeClr val="tx1"/>
                    </a:solidFill>
                    <a:latin typeface="Arial" charset="0"/>
                  </a:defRPr>
                </a:lvl2pPr>
                <a:lvl3pPr marL="1141413" indent="-280988" algn="l" defTabSz="727075">
                  <a:lnSpc>
                    <a:spcPct val="90000"/>
                  </a:lnSpc>
                  <a:buChar char="–"/>
                  <a:defRPr sz="1600">
                    <a:solidFill>
                      <a:schemeClr val="tx1"/>
                    </a:solidFill>
                    <a:latin typeface="Arial" charset="0"/>
                  </a:defRPr>
                </a:lvl3pPr>
                <a:lvl4pPr marL="1544638" indent="-287338" algn="l" defTabSz="727075">
                  <a:lnSpc>
                    <a:spcPct val="90000"/>
                  </a:lnSpc>
                  <a:buSzPct val="89000"/>
                  <a:buChar char="•"/>
                  <a:defRPr sz="1600">
                    <a:solidFill>
                      <a:schemeClr val="tx1"/>
                    </a:solidFill>
                    <a:latin typeface="Arial" charset="0"/>
                  </a:defRPr>
                </a:lvl4pPr>
                <a:lvl5pPr marL="2006600" indent="-280988" algn="l" defTabSz="727075">
                  <a:lnSpc>
                    <a:spcPct val="90000"/>
                  </a:lnSpc>
                  <a:buSzPct val="75000"/>
                  <a:buChar char="–"/>
                  <a:defRPr sz="1600">
                    <a:solidFill>
                      <a:schemeClr val="tx1"/>
                    </a:solidFill>
                    <a:latin typeface="Arial" charset="0"/>
                  </a:defRPr>
                </a:lvl5pPr>
                <a:lvl6pPr marL="2463800" indent="-280988" defTabSz="727075" fontAlgn="base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SzPct val="75000"/>
                  <a:buChar char="–"/>
                  <a:defRPr sz="1600">
                    <a:solidFill>
                      <a:schemeClr val="tx1"/>
                    </a:solidFill>
                    <a:latin typeface="Arial" charset="0"/>
                  </a:defRPr>
                </a:lvl6pPr>
                <a:lvl7pPr marL="2921000" indent="-280988" defTabSz="727075" fontAlgn="base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SzPct val="75000"/>
                  <a:buChar char="–"/>
                  <a:defRPr sz="1600">
                    <a:solidFill>
                      <a:schemeClr val="tx1"/>
                    </a:solidFill>
                    <a:latin typeface="Arial" charset="0"/>
                  </a:defRPr>
                </a:lvl7pPr>
                <a:lvl8pPr marL="3378200" indent="-280988" defTabSz="727075" fontAlgn="base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SzPct val="75000"/>
                  <a:buChar char="–"/>
                  <a:defRPr sz="1600">
                    <a:solidFill>
                      <a:schemeClr val="tx1"/>
                    </a:solidFill>
                    <a:latin typeface="Arial" charset="0"/>
                  </a:defRPr>
                </a:lvl8pPr>
                <a:lvl9pPr marL="3835400" indent="-280988" defTabSz="727075" fontAlgn="base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SzPct val="75000"/>
                  <a:buChar char="–"/>
                  <a:defRPr sz="16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marL="349861" marR="0" lvl="0" indent="-349861" algn="r" defTabSz="741835" rtl="0" eaLnBrk="0" fontAlgn="base" latinLnBrk="0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20000"/>
                  <a:buFontTx/>
                  <a:buNone/>
                  <a:tabLst/>
                  <a:defRPr/>
                </a:pPr>
                <a:r>
                  <a:rPr kumimoji="0" lang="en-US" sz="14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+mn-lt"/>
                    <a:cs typeface="Calibri"/>
                    <a:sym typeface="Calibri"/>
                  </a:rPr>
                  <a:t>High (4)</a:t>
                </a:r>
              </a:p>
            </p:txBody>
          </p:sp>
          <p:sp>
            <p:nvSpPr>
              <p:cNvPr id="82" name="Rectangle 17">
                <a:extLst>
                  <a:ext uri="{FF2B5EF4-FFF2-40B4-BE49-F238E27FC236}">
                    <a16:creationId xmlns:a16="http://schemas.microsoft.com/office/drawing/2014/main" id="{38405D3C-5B82-A99D-A350-5F1CCDE5162E}"/>
                  </a:ext>
                </a:extLst>
              </p:cNvPr>
              <p:cNvSpPr>
                <a:spLocks noChangeArrowheads="1"/>
              </p:cNvSpPr>
              <p:nvPr>
                <p:custDataLst>
                  <p:tags r:id="rId11"/>
                </p:custDataLst>
              </p:nvPr>
            </p:nvSpPr>
            <p:spPr bwMode="auto">
              <a:xfrm>
                <a:off x="4532239" y="5831028"/>
                <a:ext cx="834130" cy="32200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36000" tIns="36000" rIns="36000" bIns="36000" anchor="ctr" anchorCtr="0">
                <a:noAutofit/>
              </a:bodyPr>
              <a:lstStyle>
                <a:lvl1pPr marL="342900" indent="-342900" algn="l" defTabSz="727075">
                  <a:lnSpc>
                    <a:spcPct val="90000"/>
                  </a:lnSpc>
                  <a:buSzPct val="120000"/>
                  <a:defRPr sz="1600">
                    <a:solidFill>
                      <a:schemeClr val="tx1"/>
                    </a:solidFill>
                    <a:latin typeface="Arial" charset="0"/>
                  </a:defRPr>
                </a:lvl1pPr>
                <a:lvl2pPr marL="746125" indent="-287338" algn="l" defTabSz="727075">
                  <a:lnSpc>
                    <a:spcPct val="90000"/>
                  </a:lnSpc>
                  <a:buSzPct val="120000"/>
                  <a:buChar char="•"/>
                  <a:defRPr sz="1600">
                    <a:solidFill>
                      <a:schemeClr val="tx1"/>
                    </a:solidFill>
                    <a:latin typeface="Arial" charset="0"/>
                  </a:defRPr>
                </a:lvl2pPr>
                <a:lvl3pPr marL="1141413" indent="-280988" algn="l" defTabSz="727075">
                  <a:lnSpc>
                    <a:spcPct val="90000"/>
                  </a:lnSpc>
                  <a:buChar char="–"/>
                  <a:defRPr sz="1600">
                    <a:solidFill>
                      <a:schemeClr val="tx1"/>
                    </a:solidFill>
                    <a:latin typeface="Arial" charset="0"/>
                  </a:defRPr>
                </a:lvl3pPr>
                <a:lvl4pPr marL="1544638" indent="-287338" algn="l" defTabSz="727075">
                  <a:lnSpc>
                    <a:spcPct val="90000"/>
                  </a:lnSpc>
                  <a:buSzPct val="89000"/>
                  <a:buChar char="•"/>
                  <a:defRPr sz="1600">
                    <a:solidFill>
                      <a:schemeClr val="tx1"/>
                    </a:solidFill>
                    <a:latin typeface="Arial" charset="0"/>
                  </a:defRPr>
                </a:lvl4pPr>
                <a:lvl5pPr marL="2006600" indent="-280988" algn="l" defTabSz="727075">
                  <a:lnSpc>
                    <a:spcPct val="90000"/>
                  </a:lnSpc>
                  <a:buSzPct val="75000"/>
                  <a:buChar char="–"/>
                  <a:defRPr sz="1600">
                    <a:solidFill>
                      <a:schemeClr val="tx1"/>
                    </a:solidFill>
                    <a:latin typeface="Arial" charset="0"/>
                  </a:defRPr>
                </a:lvl5pPr>
                <a:lvl6pPr marL="2463800" indent="-280988" defTabSz="727075" fontAlgn="base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SzPct val="75000"/>
                  <a:buChar char="–"/>
                  <a:defRPr sz="1600">
                    <a:solidFill>
                      <a:schemeClr val="tx1"/>
                    </a:solidFill>
                    <a:latin typeface="Arial" charset="0"/>
                  </a:defRPr>
                </a:lvl6pPr>
                <a:lvl7pPr marL="2921000" indent="-280988" defTabSz="727075" fontAlgn="base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SzPct val="75000"/>
                  <a:buChar char="–"/>
                  <a:defRPr sz="1600">
                    <a:solidFill>
                      <a:schemeClr val="tx1"/>
                    </a:solidFill>
                    <a:latin typeface="Arial" charset="0"/>
                  </a:defRPr>
                </a:lvl7pPr>
                <a:lvl8pPr marL="3378200" indent="-280988" defTabSz="727075" fontAlgn="base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SzPct val="75000"/>
                  <a:buChar char="–"/>
                  <a:defRPr sz="1600">
                    <a:solidFill>
                      <a:schemeClr val="tx1"/>
                    </a:solidFill>
                    <a:latin typeface="Arial" charset="0"/>
                  </a:defRPr>
                </a:lvl8pPr>
                <a:lvl9pPr marL="3835400" indent="-280988" defTabSz="727075" fontAlgn="base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SzPct val="75000"/>
                  <a:buChar char="–"/>
                  <a:defRPr sz="16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marL="349861" marR="0" lvl="0" indent="-349861" algn="ctr" defTabSz="741835" rtl="0" eaLnBrk="0" fontAlgn="base" latinLnBrk="0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20000"/>
                  <a:buFontTx/>
                  <a:buNone/>
                  <a:tabLst/>
                  <a:defRPr/>
                </a:pPr>
                <a:r>
                  <a:rPr kumimoji="0" lang="en-US" sz="18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+mn-lt"/>
                    <a:cs typeface="Calibri"/>
                    <a:sym typeface="Calibri"/>
                  </a:rPr>
                  <a:t>IMPACT</a:t>
                </a:r>
              </a:p>
            </p:txBody>
          </p:sp>
        </p:grpSp>
        <p:grpSp>
          <p:nvGrpSpPr>
            <p:cNvPr id="59" name="Group 58">
              <a:extLst>
                <a:ext uri="{FF2B5EF4-FFF2-40B4-BE49-F238E27FC236}">
                  <a16:creationId xmlns:a16="http://schemas.microsoft.com/office/drawing/2014/main" id="{22AD723F-4F32-02D1-3A4A-9CC8FE66FE86}"/>
                </a:ext>
              </a:extLst>
            </p:cNvPr>
            <p:cNvGrpSpPr/>
            <p:nvPr/>
          </p:nvGrpSpPr>
          <p:grpSpPr>
            <a:xfrm>
              <a:off x="636306" y="1513079"/>
              <a:ext cx="1436736" cy="3769223"/>
              <a:chOff x="636306" y="1524130"/>
              <a:chExt cx="1436736" cy="3769223"/>
            </a:xfrm>
          </p:grpSpPr>
          <p:sp>
            <p:nvSpPr>
              <p:cNvPr id="77" name="Rectangle 13">
                <a:extLst>
                  <a:ext uri="{FF2B5EF4-FFF2-40B4-BE49-F238E27FC236}">
                    <a16:creationId xmlns:a16="http://schemas.microsoft.com/office/drawing/2014/main" id="{5685E97E-4F1D-8B83-FBE3-04734DEAD6A2}"/>
                  </a:ext>
                </a:extLst>
              </p:cNvPr>
              <p:cNvSpPr>
                <a:spLocks noChangeArrowheads="1"/>
              </p:cNvSpPr>
              <p:nvPr>
                <p:custDataLst>
                  <p:tags r:id="rId6"/>
                </p:custDataLst>
              </p:nvPr>
            </p:nvSpPr>
            <p:spPr bwMode="auto">
              <a:xfrm>
                <a:off x="1426464" y="1524130"/>
                <a:ext cx="646578" cy="26660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36000" tIns="36000" rIns="36000" bIns="36000" anchor="ctr" anchorCtr="0">
                <a:noAutofit/>
              </a:bodyPr>
              <a:lstStyle>
                <a:lvl1pPr marL="342900" indent="-342900" algn="l" defTabSz="727075">
                  <a:lnSpc>
                    <a:spcPct val="90000"/>
                  </a:lnSpc>
                  <a:buSzPct val="120000"/>
                  <a:defRPr sz="1600">
                    <a:solidFill>
                      <a:schemeClr val="tx1"/>
                    </a:solidFill>
                    <a:latin typeface="Arial" charset="0"/>
                  </a:defRPr>
                </a:lvl1pPr>
                <a:lvl2pPr marL="746125" indent="-287338" algn="l" defTabSz="727075">
                  <a:lnSpc>
                    <a:spcPct val="90000"/>
                  </a:lnSpc>
                  <a:buSzPct val="120000"/>
                  <a:buChar char="•"/>
                  <a:defRPr sz="1600">
                    <a:solidFill>
                      <a:schemeClr val="tx1"/>
                    </a:solidFill>
                    <a:latin typeface="Arial" charset="0"/>
                  </a:defRPr>
                </a:lvl2pPr>
                <a:lvl3pPr marL="1141413" indent="-280988" algn="l" defTabSz="727075">
                  <a:lnSpc>
                    <a:spcPct val="90000"/>
                  </a:lnSpc>
                  <a:buChar char="–"/>
                  <a:defRPr sz="1600">
                    <a:solidFill>
                      <a:schemeClr val="tx1"/>
                    </a:solidFill>
                    <a:latin typeface="Arial" charset="0"/>
                  </a:defRPr>
                </a:lvl3pPr>
                <a:lvl4pPr marL="1544638" indent="-287338" algn="l" defTabSz="727075">
                  <a:lnSpc>
                    <a:spcPct val="90000"/>
                  </a:lnSpc>
                  <a:buSzPct val="89000"/>
                  <a:buChar char="•"/>
                  <a:defRPr sz="1600">
                    <a:solidFill>
                      <a:schemeClr val="tx1"/>
                    </a:solidFill>
                    <a:latin typeface="Arial" charset="0"/>
                  </a:defRPr>
                </a:lvl4pPr>
                <a:lvl5pPr marL="1938338" indent="-279400" algn="l" defTabSz="727075">
                  <a:lnSpc>
                    <a:spcPct val="90000"/>
                  </a:lnSpc>
                  <a:buSzPct val="75000"/>
                  <a:buChar char="–"/>
                  <a:defRPr sz="1600">
                    <a:solidFill>
                      <a:schemeClr val="tx1"/>
                    </a:solidFill>
                    <a:latin typeface="Arial" charset="0"/>
                  </a:defRPr>
                </a:lvl5pPr>
                <a:lvl6pPr marL="2395538" indent="-279400" defTabSz="727075" fontAlgn="base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SzPct val="75000"/>
                  <a:buChar char="–"/>
                  <a:defRPr sz="1600">
                    <a:solidFill>
                      <a:schemeClr val="tx1"/>
                    </a:solidFill>
                    <a:latin typeface="Arial" charset="0"/>
                  </a:defRPr>
                </a:lvl6pPr>
                <a:lvl7pPr marL="2852738" indent="-279400" defTabSz="727075" fontAlgn="base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SzPct val="75000"/>
                  <a:buChar char="–"/>
                  <a:defRPr sz="1600">
                    <a:solidFill>
                      <a:schemeClr val="tx1"/>
                    </a:solidFill>
                    <a:latin typeface="Arial" charset="0"/>
                  </a:defRPr>
                </a:lvl7pPr>
                <a:lvl8pPr marL="3309938" indent="-279400" defTabSz="727075" fontAlgn="base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SzPct val="75000"/>
                  <a:buChar char="–"/>
                  <a:defRPr sz="1600">
                    <a:solidFill>
                      <a:schemeClr val="tx1"/>
                    </a:solidFill>
                    <a:latin typeface="Arial" charset="0"/>
                  </a:defRPr>
                </a:lvl8pPr>
                <a:lvl9pPr marL="3767138" indent="-279400" defTabSz="727075" fontAlgn="base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SzPct val="75000"/>
                  <a:buChar char="–"/>
                  <a:defRPr sz="16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marL="349861" marR="0" lvl="0" indent="-349861" algn="r" defTabSz="741835" rtl="0" eaLnBrk="0" fontAlgn="base" latinLnBrk="0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20000"/>
                  <a:buFontTx/>
                  <a:buNone/>
                  <a:tabLst/>
                  <a:defRPr/>
                </a:pPr>
                <a:r>
                  <a:rPr kumimoji="0" lang="en-US" sz="14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+mn-lt"/>
                    <a:cs typeface="Calibri"/>
                    <a:sym typeface="Calibri"/>
                  </a:rPr>
                  <a:t>High (4)</a:t>
                </a:r>
              </a:p>
            </p:txBody>
          </p:sp>
          <p:sp>
            <p:nvSpPr>
              <p:cNvPr id="78" name="Rectangle 14">
                <a:extLst>
                  <a:ext uri="{FF2B5EF4-FFF2-40B4-BE49-F238E27FC236}">
                    <a16:creationId xmlns:a16="http://schemas.microsoft.com/office/drawing/2014/main" id="{764506D7-307A-7304-1F44-DC5F79685C06}"/>
                  </a:ext>
                </a:extLst>
              </p:cNvPr>
              <p:cNvSpPr>
                <a:spLocks noChangeArrowheads="1"/>
              </p:cNvSpPr>
              <p:nvPr>
                <p:custDataLst>
                  <p:tags r:id="rId7"/>
                </p:custDataLst>
              </p:nvPr>
            </p:nvSpPr>
            <p:spPr bwMode="auto">
              <a:xfrm>
                <a:off x="1461730" y="5026751"/>
                <a:ext cx="611312" cy="26660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36000" tIns="36000" rIns="36000" bIns="36000" anchor="ctr" anchorCtr="0">
                <a:noAutofit/>
              </a:bodyPr>
              <a:lstStyle>
                <a:lvl1pPr marL="342900" indent="-342900" algn="l" defTabSz="727075">
                  <a:lnSpc>
                    <a:spcPct val="90000"/>
                  </a:lnSpc>
                  <a:buSzPct val="120000"/>
                  <a:defRPr sz="1600">
                    <a:solidFill>
                      <a:schemeClr val="tx1"/>
                    </a:solidFill>
                    <a:latin typeface="Arial" charset="0"/>
                  </a:defRPr>
                </a:lvl1pPr>
                <a:lvl2pPr marL="746125" indent="-287338" algn="l" defTabSz="727075">
                  <a:lnSpc>
                    <a:spcPct val="90000"/>
                  </a:lnSpc>
                  <a:buSzPct val="120000"/>
                  <a:buChar char="•"/>
                  <a:defRPr sz="1600">
                    <a:solidFill>
                      <a:schemeClr val="tx1"/>
                    </a:solidFill>
                    <a:latin typeface="Arial" charset="0"/>
                  </a:defRPr>
                </a:lvl2pPr>
                <a:lvl3pPr marL="1141413" indent="-280988" algn="l" defTabSz="727075">
                  <a:lnSpc>
                    <a:spcPct val="90000"/>
                  </a:lnSpc>
                  <a:buChar char="–"/>
                  <a:defRPr sz="1600">
                    <a:solidFill>
                      <a:schemeClr val="tx1"/>
                    </a:solidFill>
                    <a:latin typeface="Arial" charset="0"/>
                  </a:defRPr>
                </a:lvl3pPr>
                <a:lvl4pPr marL="1544638" indent="-287338" algn="l" defTabSz="727075">
                  <a:lnSpc>
                    <a:spcPct val="90000"/>
                  </a:lnSpc>
                  <a:buSzPct val="89000"/>
                  <a:buChar char="•"/>
                  <a:defRPr sz="1600">
                    <a:solidFill>
                      <a:schemeClr val="tx1"/>
                    </a:solidFill>
                    <a:latin typeface="Arial" charset="0"/>
                  </a:defRPr>
                </a:lvl4pPr>
                <a:lvl5pPr marL="1938338" indent="-279400" algn="l" defTabSz="727075">
                  <a:lnSpc>
                    <a:spcPct val="90000"/>
                  </a:lnSpc>
                  <a:buSzPct val="75000"/>
                  <a:buChar char="–"/>
                  <a:defRPr sz="1600">
                    <a:solidFill>
                      <a:schemeClr val="tx1"/>
                    </a:solidFill>
                    <a:latin typeface="Arial" charset="0"/>
                  </a:defRPr>
                </a:lvl5pPr>
                <a:lvl6pPr marL="2395538" indent="-279400" defTabSz="727075" fontAlgn="base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SzPct val="75000"/>
                  <a:buChar char="–"/>
                  <a:defRPr sz="1600">
                    <a:solidFill>
                      <a:schemeClr val="tx1"/>
                    </a:solidFill>
                    <a:latin typeface="Arial" charset="0"/>
                  </a:defRPr>
                </a:lvl6pPr>
                <a:lvl7pPr marL="2852738" indent="-279400" defTabSz="727075" fontAlgn="base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SzPct val="75000"/>
                  <a:buChar char="–"/>
                  <a:defRPr sz="1600">
                    <a:solidFill>
                      <a:schemeClr val="tx1"/>
                    </a:solidFill>
                    <a:latin typeface="Arial" charset="0"/>
                  </a:defRPr>
                </a:lvl7pPr>
                <a:lvl8pPr marL="3309938" indent="-279400" defTabSz="727075" fontAlgn="base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SzPct val="75000"/>
                  <a:buChar char="–"/>
                  <a:defRPr sz="1600">
                    <a:solidFill>
                      <a:schemeClr val="tx1"/>
                    </a:solidFill>
                    <a:latin typeface="Arial" charset="0"/>
                  </a:defRPr>
                </a:lvl8pPr>
                <a:lvl9pPr marL="3767138" indent="-279400" defTabSz="727075" fontAlgn="base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SzPct val="75000"/>
                  <a:buChar char="–"/>
                  <a:defRPr sz="16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marL="349861" marR="0" lvl="0" indent="-349861" algn="r" defTabSz="741835" rtl="0" eaLnBrk="0" fontAlgn="base" latinLnBrk="0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20000"/>
                  <a:buFontTx/>
                  <a:buNone/>
                  <a:tabLst/>
                  <a:defRPr/>
                </a:pPr>
                <a:r>
                  <a:rPr kumimoji="0" lang="en-US" sz="14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+mn-lt"/>
                    <a:cs typeface="Calibri"/>
                    <a:sym typeface="Calibri"/>
                  </a:rPr>
                  <a:t>Low (1)</a:t>
                </a:r>
              </a:p>
            </p:txBody>
          </p:sp>
          <p:sp>
            <p:nvSpPr>
              <p:cNvPr id="79" name="Rectangle 18">
                <a:extLst>
                  <a:ext uri="{FF2B5EF4-FFF2-40B4-BE49-F238E27FC236}">
                    <a16:creationId xmlns:a16="http://schemas.microsoft.com/office/drawing/2014/main" id="{A3F1524A-FD0D-F3A9-5DD4-929B29AEB0F1}"/>
                  </a:ext>
                </a:extLst>
              </p:cNvPr>
              <p:cNvSpPr>
                <a:spLocks noChangeArrowheads="1"/>
              </p:cNvSpPr>
              <p:nvPr>
                <p:custDataLst>
                  <p:tags r:id="rId8"/>
                </p:custDataLst>
              </p:nvPr>
            </p:nvSpPr>
            <p:spPr bwMode="auto">
              <a:xfrm>
                <a:off x="636306" y="3249866"/>
                <a:ext cx="1231675" cy="32200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36000" tIns="36000" rIns="36000" bIns="36000" anchor="ctr" anchorCtr="0">
                <a:noAutofit/>
              </a:bodyPr>
              <a:lstStyle>
                <a:lvl1pPr marL="342900" indent="-342900" algn="l" defTabSz="727075">
                  <a:lnSpc>
                    <a:spcPct val="90000"/>
                  </a:lnSpc>
                  <a:buSzPct val="120000"/>
                  <a:defRPr sz="1600">
                    <a:solidFill>
                      <a:schemeClr val="tx1"/>
                    </a:solidFill>
                    <a:latin typeface="Arial" charset="0"/>
                  </a:defRPr>
                </a:lvl1pPr>
                <a:lvl2pPr marL="746125" indent="-287338" algn="l" defTabSz="727075">
                  <a:lnSpc>
                    <a:spcPct val="90000"/>
                  </a:lnSpc>
                  <a:buSzPct val="120000"/>
                  <a:buChar char="•"/>
                  <a:defRPr sz="1600">
                    <a:solidFill>
                      <a:schemeClr val="tx1"/>
                    </a:solidFill>
                    <a:latin typeface="Arial" charset="0"/>
                  </a:defRPr>
                </a:lvl2pPr>
                <a:lvl3pPr marL="1141413" indent="-280988" algn="l" defTabSz="727075">
                  <a:lnSpc>
                    <a:spcPct val="90000"/>
                  </a:lnSpc>
                  <a:buChar char="–"/>
                  <a:defRPr sz="1600">
                    <a:solidFill>
                      <a:schemeClr val="tx1"/>
                    </a:solidFill>
                    <a:latin typeface="Arial" charset="0"/>
                  </a:defRPr>
                </a:lvl3pPr>
                <a:lvl4pPr marL="1544638" indent="-287338" algn="l" defTabSz="727075">
                  <a:lnSpc>
                    <a:spcPct val="90000"/>
                  </a:lnSpc>
                  <a:buSzPct val="89000"/>
                  <a:buChar char="•"/>
                  <a:defRPr sz="1600">
                    <a:solidFill>
                      <a:schemeClr val="tx1"/>
                    </a:solidFill>
                    <a:latin typeface="Arial" charset="0"/>
                  </a:defRPr>
                </a:lvl4pPr>
                <a:lvl5pPr marL="1938338" indent="-279400" algn="l" defTabSz="727075">
                  <a:lnSpc>
                    <a:spcPct val="90000"/>
                  </a:lnSpc>
                  <a:buSzPct val="75000"/>
                  <a:buChar char="–"/>
                  <a:defRPr sz="1600">
                    <a:solidFill>
                      <a:schemeClr val="tx1"/>
                    </a:solidFill>
                    <a:latin typeface="Arial" charset="0"/>
                  </a:defRPr>
                </a:lvl5pPr>
                <a:lvl6pPr marL="2395538" indent="-279400" defTabSz="727075" fontAlgn="base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SzPct val="75000"/>
                  <a:buChar char="–"/>
                  <a:defRPr sz="1600">
                    <a:solidFill>
                      <a:schemeClr val="tx1"/>
                    </a:solidFill>
                    <a:latin typeface="Arial" charset="0"/>
                  </a:defRPr>
                </a:lvl6pPr>
                <a:lvl7pPr marL="2852738" indent="-279400" defTabSz="727075" fontAlgn="base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SzPct val="75000"/>
                  <a:buChar char="–"/>
                  <a:defRPr sz="1600">
                    <a:solidFill>
                      <a:schemeClr val="tx1"/>
                    </a:solidFill>
                    <a:latin typeface="Arial" charset="0"/>
                  </a:defRPr>
                </a:lvl7pPr>
                <a:lvl8pPr marL="3309938" indent="-279400" defTabSz="727075" fontAlgn="base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SzPct val="75000"/>
                  <a:buChar char="–"/>
                  <a:defRPr sz="1600">
                    <a:solidFill>
                      <a:schemeClr val="tx1"/>
                    </a:solidFill>
                    <a:latin typeface="Arial" charset="0"/>
                  </a:defRPr>
                </a:lvl8pPr>
                <a:lvl9pPr marL="3767138" indent="-279400" defTabSz="727075" fontAlgn="base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SzPct val="75000"/>
                  <a:buChar char="–"/>
                  <a:defRPr sz="16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marL="349861" marR="0" lvl="0" indent="-349861" algn="ctr" defTabSz="741835" rtl="0" eaLnBrk="0" fontAlgn="base" latinLnBrk="0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20000"/>
                  <a:buFontTx/>
                  <a:buNone/>
                  <a:tabLst/>
                  <a:defRPr/>
                </a:pPr>
                <a:r>
                  <a:rPr kumimoji="0" lang="en-US" sz="18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+mn-lt"/>
                    <a:cs typeface="Calibri"/>
                    <a:sym typeface="Calibri"/>
                  </a:rPr>
                  <a:t>LIKELIHOOD</a:t>
                </a:r>
                <a:endParaRPr kumimoji="0" lang="en-US" sz="1632" b="1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cs typeface="Calibri"/>
                  <a:sym typeface="Calibri"/>
                </a:endParaRPr>
              </a:p>
            </p:txBody>
          </p:sp>
        </p:grpSp>
        <p:grpSp>
          <p:nvGrpSpPr>
            <p:cNvPr id="60" name="Group 59">
              <a:extLst>
                <a:ext uri="{FF2B5EF4-FFF2-40B4-BE49-F238E27FC236}">
                  <a16:creationId xmlns:a16="http://schemas.microsoft.com/office/drawing/2014/main" id="{C0FDECC7-1302-5023-07C5-941CCE4EBD19}"/>
                </a:ext>
              </a:extLst>
            </p:cNvPr>
            <p:cNvGrpSpPr/>
            <p:nvPr/>
          </p:nvGrpSpPr>
          <p:grpSpPr>
            <a:xfrm>
              <a:off x="2218177" y="1298501"/>
              <a:ext cx="5482837" cy="4198379"/>
              <a:chOff x="2207881" y="1314780"/>
              <a:chExt cx="5482837" cy="4198379"/>
            </a:xfrm>
          </p:grpSpPr>
          <p:sp>
            <p:nvSpPr>
              <p:cNvPr id="61" name="Rectangle 11">
                <a:extLst>
                  <a:ext uri="{FF2B5EF4-FFF2-40B4-BE49-F238E27FC236}">
                    <a16:creationId xmlns:a16="http://schemas.microsoft.com/office/drawing/2014/main" id="{7D67209A-72EC-33A7-DA12-A90F0952EDD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78185" y="2364375"/>
                <a:ext cx="1370304" cy="1049595"/>
              </a:xfrm>
              <a:prstGeom prst="rect">
                <a:avLst/>
              </a:prstGeom>
              <a:solidFill>
                <a:srgbClr val="FFCCCC"/>
              </a:solidFill>
              <a:ln w="19050">
                <a:solidFill>
                  <a:srgbClr val="FFFFFF"/>
                </a:solidFill>
                <a:miter lim="800000"/>
                <a:headEnd/>
                <a:tailEnd/>
              </a:ln>
              <a:effectLst/>
            </p:spPr>
            <p:txBody>
              <a:bodyPr wrap="none" lIns="80161" tIns="40081" rIns="80161" bIns="40081" anchor="ctr">
                <a:noAutofit/>
              </a:bodyPr>
              <a:lstStyle/>
              <a:p>
                <a:pPr marL="0" marR="0" lvl="0" indent="0" algn="l" defTabSz="932962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endParaRPr kumimoji="0" lang="en-US" sz="1122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Calibri"/>
                  <a:sym typeface="Calibri"/>
                </a:endParaRPr>
              </a:p>
            </p:txBody>
          </p:sp>
          <p:sp>
            <p:nvSpPr>
              <p:cNvPr id="62" name="Rectangle 12">
                <a:extLst>
                  <a:ext uri="{FF2B5EF4-FFF2-40B4-BE49-F238E27FC236}">
                    <a16:creationId xmlns:a16="http://schemas.microsoft.com/office/drawing/2014/main" id="{06A4C604-21C4-EDC6-291B-61DD3106A92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948489" y="3412350"/>
                <a:ext cx="1370304" cy="1049595"/>
              </a:xfrm>
              <a:prstGeom prst="rect">
                <a:avLst/>
              </a:prstGeom>
              <a:solidFill>
                <a:srgbClr val="FFCCCC"/>
              </a:solidFill>
              <a:ln w="19050">
                <a:solidFill>
                  <a:srgbClr val="FFFFFF"/>
                </a:solidFill>
                <a:miter lim="800000"/>
                <a:headEnd/>
                <a:tailEnd/>
              </a:ln>
              <a:effectLst/>
            </p:spPr>
            <p:txBody>
              <a:bodyPr wrap="none" lIns="80161" tIns="40081" rIns="80161" bIns="40081" anchor="ctr">
                <a:noAutofit/>
              </a:bodyPr>
              <a:lstStyle/>
              <a:p>
                <a:pPr marL="0" marR="0" lvl="0" indent="0" algn="l" defTabSz="932962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endParaRPr kumimoji="0" lang="en-US" sz="1122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Calibri"/>
                  <a:sym typeface="Calibri"/>
                </a:endParaRPr>
              </a:p>
            </p:txBody>
          </p:sp>
          <p:sp>
            <p:nvSpPr>
              <p:cNvPr id="63" name="Rectangle 27">
                <a:extLst>
                  <a:ext uri="{FF2B5EF4-FFF2-40B4-BE49-F238E27FC236}">
                    <a16:creationId xmlns:a16="http://schemas.microsoft.com/office/drawing/2014/main" id="{31D50E0F-FDA5-F40D-5E0D-435E3E2BCEB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79804" y="1314780"/>
                <a:ext cx="1370304" cy="1049595"/>
              </a:xfrm>
              <a:prstGeom prst="rect">
                <a:avLst/>
              </a:prstGeom>
              <a:solidFill>
                <a:srgbClr val="FF859F"/>
              </a:solidFill>
              <a:ln w="19050">
                <a:solidFill>
                  <a:srgbClr val="FFFFFF"/>
                </a:solidFill>
                <a:miter lim="800000"/>
                <a:headEnd/>
                <a:tailEnd/>
              </a:ln>
              <a:effectLst/>
            </p:spPr>
            <p:txBody>
              <a:bodyPr wrap="none" lIns="80161" tIns="40081" rIns="80161" bIns="40081" anchor="ctr">
                <a:noAutofit/>
              </a:bodyPr>
              <a:lstStyle/>
              <a:p>
                <a:pPr marL="0" marR="0" lvl="0" indent="0" algn="l" defTabSz="932962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endParaRPr kumimoji="0" lang="en-US" sz="1122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Calibri"/>
                  <a:sym typeface="Calibri"/>
                </a:endParaRPr>
              </a:p>
            </p:txBody>
          </p:sp>
          <p:sp>
            <p:nvSpPr>
              <p:cNvPr id="64" name="Rectangle 28">
                <a:extLst>
                  <a:ext uri="{FF2B5EF4-FFF2-40B4-BE49-F238E27FC236}">
                    <a16:creationId xmlns:a16="http://schemas.microsoft.com/office/drawing/2014/main" id="{2FDFC88D-26F4-F06A-396E-8480747A8D6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948489" y="1314780"/>
                <a:ext cx="1370304" cy="1049595"/>
              </a:xfrm>
              <a:prstGeom prst="rect">
                <a:avLst/>
              </a:prstGeom>
              <a:solidFill>
                <a:srgbClr val="FF859F"/>
              </a:solidFill>
              <a:ln w="19050">
                <a:solidFill>
                  <a:srgbClr val="FFFFFF"/>
                </a:solidFill>
                <a:miter lim="800000"/>
                <a:headEnd/>
                <a:tailEnd/>
              </a:ln>
              <a:effectLst/>
            </p:spPr>
            <p:txBody>
              <a:bodyPr wrap="none" lIns="80161" tIns="40081" rIns="80161" bIns="40081" anchor="ctr">
                <a:noAutofit/>
              </a:bodyPr>
              <a:lstStyle/>
              <a:p>
                <a:pPr marL="0" marR="0" lvl="0" indent="0" algn="l" defTabSz="932962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endParaRPr kumimoji="0" lang="en-US" sz="1122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Calibri"/>
                  <a:sym typeface="Calibri"/>
                </a:endParaRPr>
              </a:p>
            </p:txBody>
          </p:sp>
          <p:sp>
            <p:nvSpPr>
              <p:cNvPr id="65" name="Rectangle 29">
                <a:extLst>
                  <a:ext uri="{FF2B5EF4-FFF2-40B4-BE49-F238E27FC236}">
                    <a16:creationId xmlns:a16="http://schemas.microsoft.com/office/drawing/2014/main" id="{D2DEF919-8FD3-33AF-972B-1F0345FBA4D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318794" y="1314780"/>
                <a:ext cx="1371924" cy="1049595"/>
              </a:xfrm>
              <a:prstGeom prst="rect">
                <a:avLst/>
              </a:prstGeom>
              <a:solidFill>
                <a:srgbClr val="FF859F"/>
              </a:solidFill>
              <a:ln w="19050">
                <a:solidFill>
                  <a:srgbClr val="FFFFFF"/>
                </a:solidFill>
                <a:miter lim="800000"/>
                <a:headEnd/>
                <a:tailEnd/>
              </a:ln>
              <a:effectLst/>
            </p:spPr>
            <p:txBody>
              <a:bodyPr wrap="none" lIns="80161" tIns="40081" rIns="80161" bIns="40081" anchor="ctr">
                <a:noAutofit/>
              </a:bodyPr>
              <a:lstStyle/>
              <a:p>
                <a:pPr marL="0" marR="0" lvl="0" indent="0" algn="l" defTabSz="932962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endParaRPr kumimoji="0" lang="en-US" sz="1122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Calibri"/>
                  <a:sym typeface="Calibri"/>
                </a:endParaRPr>
              </a:p>
            </p:txBody>
          </p:sp>
          <p:sp>
            <p:nvSpPr>
              <p:cNvPr id="66" name="Rectangle 30">
                <a:extLst>
                  <a:ext uri="{FF2B5EF4-FFF2-40B4-BE49-F238E27FC236}">
                    <a16:creationId xmlns:a16="http://schemas.microsoft.com/office/drawing/2014/main" id="{412E2284-8D72-A47D-97B3-793A50566F3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948489" y="2362756"/>
                <a:ext cx="1370304" cy="1049595"/>
              </a:xfrm>
              <a:prstGeom prst="rect">
                <a:avLst/>
              </a:prstGeom>
              <a:solidFill>
                <a:srgbClr val="FF859F"/>
              </a:solidFill>
              <a:ln w="19050">
                <a:solidFill>
                  <a:srgbClr val="FFFFFF"/>
                </a:solidFill>
                <a:miter lim="800000"/>
                <a:headEnd/>
                <a:tailEnd/>
              </a:ln>
              <a:effectLst/>
            </p:spPr>
            <p:txBody>
              <a:bodyPr wrap="none" lIns="80161" tIns="40081" rIns="80161" bIns="40081" anchor="ctr">
                <a:noAutofit/>
              </a:bodyPr>
              <a:lstStyle/>
              <a:p>
                <a:pPr marL="0" marR="0" lvl="0" indent="0" algn="l" defTabSz="932962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endParaRPr kumimoji="0" lang="en-US" sz="1122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Calibri"/>
                  <a:sym typeface="Calibri"/>
                </a:endParaRPr>
              </a:p>
            </p:txBody>
          </p:sp>
          <p:sp>
            <p:nvSpPr>
              <p:cNvPr id="67" name="Rectangle 31">
                <a:extLst>
                  <a:ext uri="{FF2B5EF4-FFF2-40B4-BE49-F238E27FC236}">
                    <a16:creationId xmlns:a16="http://schemas.microsoft.com/office/drawing/2014/main" id="{BCB84D79-D564-47C5-0266-19003ED05D9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318794" y="2362756"/>
                <a:ext cx="1371924" cy="1049595"/>
              </a:xfrm>
              <a:prstGeom prst="rect">
                <a:avLst/>
              </a:prstGeom>
              <a:solidFill>
                <a:srgbClr val="FF859F"/>
              </a:solidFill>
              <a:ln w="19050">
                <a:solidFill>
                  <a:srgbClr val="FFFFFF"/>
                </a:solidFill>
                <a:miter lim="800000"/>
                <a:headEnd/>
                <a:tailEnd/>
              </a:ln>
              <a:effectLst/>
            </p:spPr>
            <p:txBody>
              <a:bodyPr wrap="none" lIns="80161" tIns="40081" rIns="80161" bIns="40081" anchor="ctr">
                <a:noAutofit/>
              </a:bodyPr>
              <a:lstStyle/>
              <a:p>
                <a:pPr marL="0" marR="0" lvl="0" indent="0" algn="l" defTabSz="932962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endParaRPr kumimoji="0" lang="en-US" sz="1122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Calibri"/>
                  <a:sym typeface="Calibri"/>
                </a:endParaRPr>
              </a:p>
            </p:txBody>
          </p:sp>
          <p:sp>
            <p:nvSpPr>
              <p:cNvPr id="68" name="Rectangle 34">
                <a:extLst>
                  <a:ext uri="{FF2B5EF4-FFF2-40B4-BE49-F238E27FC236}">
                    <a16:creationId xmlns:a16="http://schemas.microsoft.com/office/drawing/2014/main" id="{5C9E2FA5-C5DE-9AA2-8037-888AAC49DF8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07881" y="2362756"/>
                <a:ext cx="1371924" cy="1049595"/>
              </a:xfrm>
              <a:prstGeom prst="rect">
                <a:avLst/>
              </a:prstGeom>
              <a:solidFill>
                <a:srgbClr val="FFCCCC"/>
              </a:solidFill>
              <a:ln w="19050">
                <a:solidFill>
                  <a:srgbClr val="FFFFFF"/>
                </a:solidFill>
                <a:miter lim="800000"/>
                <a:headEnd/>
                <a:tailEnd/>
              </a:ln>
              <a:effectLst/>
            </p:spPr>
            <p:txBody>
              <a:bodyPr wrap="none" lIns="80161" tIns="40081" rIns="80161" bIns="40081" anchor="ctr">
                <a:noAutofit/>
              </a:bodyPr>
              <a:lstStyle/>
              <a:p>
                <a:pPr marL="0" marR="0" lvl="0" indent="0" algn="l" defTabSz="932962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endParaRPr kumimoji="0" lang="en-US" sz="1122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Calibri"/>
                  <a:sym typeface="Calibri"/>
                </a:endParaRPr>
              </a:p>
            </p:txBody>
          </p:sp>
          <p:sp>
            <p:nvSpPr>
              <p:cNvPr id="69" name="Rectangle 35">
                <a:extLst>
                  <a:ext uri="{FF2B5EF4-FFF2-40B4-BE49-F238E27FC236}">
                    <a16:creationId xmlns:a16="http://schemas.microsoft.com/office/drawing/2014/main" id="{8DF45D91-1F57-C960-7BF8-694C4B874E6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78185" y="3412350"/>
                <a:ext cx="1370304" cy="1049595"/>
              </a:xfrm>
              <a:prstGeom prst="rect">
                <a:avLst/>
              </a:prstGeom>
              <a:solidFill>
                <a:srgbClr val="FFCCCC"/>
              </a:solidFill>
              <a:ln w="19050">
                <a:solidFill>
                  <a:srgbClr val="FFFFFF"/>
                </a:solidFill>
                <a:miter lim="800000"/>
                <a:headEnd/>
                <a:tailEnd/>
              </a:ln>
              <a:effectLst/>
            </p:spPr>
            <p:txBody>
              <a:bodyPr wrap="none" lIns="80161" tIns="40081" rIns="80161" bIns="40081" anchor="ctr">
                <a:noAutofit/>
              </a:bodyPr>
              <a:lstStyle/>
              <a:p>
                <a:pPr marL="0" marR="0" lvl="0" indent="0" algn="l" defTabSz="932962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endParaRPr kumimoji="0" lang="en-US" sz="1122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Calibri"/>
                  <a:sym typeface="Calibri"/>
                </a:endParaRPr>
              </a:p>
            </p:txBody>
          </p:sp>
          <p:sp>
            <p:nvSpPr>
              <p:cNvPr id="70" name="Rectangle 57">
                <a:extLst>
                  <a:ext uri="{FF2B5EF4-FFF2-40B4-BE49-F238E27FC236}">
                    <a16:creationId xmlns:a16="http://schemas.microsoft.com/office/drawing/2014/main" id="{CC9A9B9A-3A63-C360-16C3-61CCA1256FB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318794" y="3413970"/>
                <a:ext cx="1371924" cy="1049595"/>
              </a:xfrm>
              <a:prstGeom prst="rect">
                <a:avLst/>
              </a:prstGeom>
              <a:solidFill>
                <a:srgbClr val="FF859F"/>
              </a:solidFill>
              <a:ln w="19050">
                <a:solidFill>
                  <a:srgbClr val="FFFFFF"/>
                </a:solidFill>
                <a:miter lim="800000"/>
                <a:headEnd/>
                <a:tailEnd/>
              </a:ln>
              <a:effectLst/>
            </p:spPr>
            <p:txBody>
              <a:bodyPr wrap="none" lIns="80161" tIns="40081" rIns="80161" bIns="40081" anchor="ctr">
                <a:noAutofit/>
              </a:bodyPr>
              <a:lstStyle/>
              <a:p>
                <a:pPr marL="0" marR="0" lvl="0" indent="0" algn="l" defTabSz="932962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endParaRPr kumimoji="0" lang="en-US" sz="1122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Calibri"/>
                  <a:sym typeface="Calibri"/>
                </a:endParaRPr>
              </a:p>
            </p:txBody>
          </p:sp>
          <p:sp>
            <p:nvSpPr>
              <p:cNvPr id="71" name="Rectangle 36">
                <a:extLst>
                  <a:ext uri="{FF2B5EF4-FFF2-40B4-BE49-F238E27FC236}">
                    <a16:creationId xmlns:a16="http://schemas.microsoft.com/office/drawing/2014/main" id="{BE23ED6B-0B96-B811-8A11-B3E2F758B38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948489" y="4461945"/>
                <a:ext cx="1370304" cy="1051214"/>
              </a:xfrm>
              <a:prstGeom prst="rect">
                <a:avLst/>
              </a:prstGeom>
              <a:solidFill>
                <a:srgbClr val="FFCCCC"/>
              </a:solidFill>
              <a:ln w="19050">
                <a:solidFill>
                  <a:srgbClr val="FFFFFF"/>
                </a:solidFill>
                <a:miter lim="800000"/>
                <a:headEnd/>
                <a:tailEnd/>
              </a:ln>
              <a:effectLst/>
            </p:spPr>
            <p:txBody>
              <a:bodyPr wrap="none" lIns="80161" tIns="40081" rIns="80161" bIns="40081" anchor="ctr">
                <a:noAutofit/>
              </a:bodyPr>
              <a:lstStyle/>
              <a:p>
                <a:pPr marL="0" marR="0" lvl="0" indent="0" algn="l" defTabSz="932962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endParaRPr kumimoji="0" lang="en-US" sz="1122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Calibri"/>
                  <a:sym typeface="Calibri"/>
                </a:endParaRPr>
              </a:p>
            </p:txBody>
          </p:sp>
          <p:sp>
            <p:nvSpPr>
              <p:cNvPr id="72" name="Rectangle 34">
                <a:extLst>
                  <a:ext uri="{FF2B5EF4-FFF2-40B4-BE49-F238E27FC236}">
                    <a16:creationId xmlns:a16="http://schemas.microsoft.com/office/drawing/2014/main" id="{2C31BE1C-B973-76FB-48D5-211BA833263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07881" y="3412350"/>
                <a:ext cx="1371924" cy="1049595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19050">
                <a:solidFill>
                  <a:srgbClr val="FFFFFF"/>
                </a:solidFill>
                <a:miter lim="800000"/>
                <a:headEnd/>
                <a:tailEnd/>
              </a:ln>
              <a:effectLst/>
            </p:spPr>
            <p:txBody>
              <a:bodyPr wrap="none" lIns="80161" tIns="40081" rIns="80161" bIns="40081" anchor="ctr">
                <a:noAutofit/>
              </a:bodyPr>
              <a:lstStyle/>
              <a:p>
                <a:pPr marL="0" marR="0" lvl="0" indent="0" algn="l" defTabSz="932962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endParaRPr kumimoji="0" lang="en-US" sz="1122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Calibri"/>
                  <a:sym typeface="Calibri"/>
                </a:endParaRPr>
              </a:p>
            </p:txBody>
          </p:sp>
          <p:sp>
            <p:nvSpPr>
              <p:cNvPr id="73" name="Rectangle 35">
                <a:extLst>
                  <a:ext uri="{FF2B5EF4-FFF2-40B4-BE49-F238E27FC236}">
                    <a16:creationId xmlns:a16="http://schemas.microsoft.com/office/drawing/2014/main" id="{4304D9AB-C7A8-C811-BB3A-67A6B2E28FE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78185" y="4461945"/>
                <a:ext cx="1370304" cy="1049595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19050">
                <a:solidFill>
                  <a:srgbClr val="FFFFFF"/>
                </a:solidFill>
                <a:miter lim="800000"/>
                <a:headEnd/>
                <a:tailEnd/>
              </a:ln>
              <a:effectLst/>
            </p:spPr>
            <p:txBody>
              <a:bodyPr wrap="none" lIns="80161" tIns="40081" rIns="80161" bIns="40081" anchor="ctr">
                <a:noAutofit/>
              </a:bodyPr>
              <a:lstStyle/>
              <a:p>
                <a:pPr marL="0" marR="0" lvl="0" indent="0" algn="l" defTabSz="932962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endParaRPr kumimoji="0" lang="en-US" sz="1122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Calibri"/>
                  <a:sym typeface="Calibri"/>
                </a:endParaRPr>
              </a:p>
            </p:txBody>
          </p:sp>
          <p:sp>
            <p:nvSpPr>
              <p:cNvPr id="74" name="Rectangle 37">
                <a:extLst>
                  <a:ext uri="{FF2B5EF4-FFF2-40B4-BE49-F238E27FC236}">
                    <a16:creationId xmlns:a16="http://schemas.microsoft.com/office/drawing/2014/main" id="{7988AADE-2923-DC5A-3863-A85C89337F6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318794" y="4461945"/>
                <a:ext cx="1371924" cy="1051214"/>
              </a:xfrm>
              <a:prstGeom prst="rect">
                <a:avLst/>
              </a:prstGeom>
              <a:solidFill>
                <a:srgbClr val="FFCCCC"/>
              </a:solidFill>
              <a:ln w="19050">
                <a:solidFill>
                  <a:srgbClr val="FFFFFF"/>
                </a:solidFill>
                <a:miter lim="800000"/>
                <a:headEnd/>
                <a:tailEnd/>
              </a:ln>
              <a:effectLst/>
            </p:spPr>
            <p:txBody>
              <a:bodyPr wrap="none" lIns="80161" tIns="40081" rIns="80161" bIns="40081" anchor="ctr">
                <a:noAutofit/>
              </a:bodyPr>
              <a:lstStyle/>
              <a:p>
                <a:pPr marL="0" marR="0" lvl="0" indent="0" algn="l" defTabSz="932962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endParaRPr kumimoji="0" lang="en-US" sz="1122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Calibri"/>
                  <a:sym typeface="Calibri"/>
                </a:endParaRPr>
              </a:p>
            </p:txBody>
          </p:sp>
          <p:sp>
            <p:nvSpPr>
              <p:cNvPr id="75" name="Rectangle 33">
                <a:extLst>
                  <a:ext uri="{FF2B5EF4-FFF2-40B4-BE49-F238E27FC236}">
                    <a16:creationId xmlns:a16="http://schemas.microsoft.com/office/drawing/2014/main" id="{C92752A0-BC71-D2DA-C771-62EFD79380D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07881" y="1314780"/>
                <a:ext cx="1371924" cy="1049595"/>
              </a:xfrm>
              <a:prstGeom prst="rect">
                <a:avLst/>
              </a:prstGeom>
              <a:solidFill>
                <a:srgbClr val="FFCCCC"/>
              </a:solidFill>
              <a:ln w="19050">
                <a:solidFill>
                  <a:srgbClr val="FFFFFF"/>
                </a:solidFill>
                <a:miter lim="800000"/>
                <a:headEnd/>
                <a:tailEnd/>
              </a:ln>
              <a:effectLst/>
            </p:spPr>
            <p:txBody>
              <a:bodyPr wrap="none" lIns="80161" tIns="40081" rIns="80161" bIns="40081" anchor="ctr">
                <a:noAutofit/>
              </a:bodyPr>
              <a:lstStyle/>
              <a:p>
                <a:pPr marL="0" marR="0" lvl="0" indent="0" algn="l" defTabSz="932962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endParaRPr kumimoji="0" lang="en-US" sz="1122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Calibri"/>
                  <a:sym typeface="Calibri"/>
                </a:endParaRPr>
              </a:p>
            </p:txBody>
          </p:sp>
          <p:sp>
            <p:nvSpPr>
              <p:cNvPr id="76" name="Rectangle 34">
                <a:extLst>
                  <a:ext uri="{FF2B5EF4-FFF2-40B4-BE49-F238E27FC236}">
                    <a16:creationId xmlns:a16="http://schemas.microsoft.com/office/drawing/2014/main" id="{53201849-75CD-5651-FA56-27876273843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07881" y="4461945"/>
                <a:ext cx="1371924" cy="1049595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19050">
                <a:solidFill>
                  <a:srgbClr val="FFFFFF"/>
                </a:solidFill>
                <a:miter lim="800000"/>
                <a:headEnd/>
                <a:tailEnd/>
              </a:ln>
              <a:effectLst/>
            </p:spPr>
            <p:txBody>
              <a:bodyPr wrap="none" lIns="80161" tIns="40081" rIns="80161" bIns="40081" anchor="ctr">
                <a:noAutofit/>
              </a:bodyPr>
              <a:lstStyle/>
              <a:p>
                <a:pPr marL="0" marR="0" lvl="0" indent="0" algn="l" defTabSz="932962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endParaRPr kumimoji="0" lang="en-US" sz="1122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Calibri"/>
                  <a:sym typeface="Calibri"/>
                </a:endParaRPr>
              </a:p>
            </p:txBody>
          </p:sp>
        </p:grpSp>
      </p:grpSp>
      <p:grpSp>
        <p:nvGrpSpPr>
          <p:cNvPr id="83" name="Group 82">
            <a:extLst>
              <a:ext uri="{FF2B5EF4-FFF2-40B4-BE49-F238E27FC236}">
                <a16:creationId xmlns:a16="http://schemas.microsoft.com/office/drawing/2014/main" id="{EAB93CD7-5DC8-2E60-0CDD-F4876D601201}"/>
              </a:ext>
            </a:extLst>
          </p:cNvPr>
          <p:cNvGrpSpPr/>
          <p:nvPr/>
        </p:nvGrpSpPr>
        <p:grpSpPr>
          <a:xfrm>
            <a:off x="8381854" y="1458901"/>
            <a:ext cx="3234609" cy="2638788"/>
            <a:chOff x="8446343" y="1458901"/>
            <a:chExt cx="3045860" cy="2484807"/>
          </a:xfrm>
        </p:grpSpPr>
        <p:grpSp>
          <p:nvGrpSpPr>
            <p:cNvPr id="84" name="Group 83">
              <a:extLst>
                <a:ext uri="{FF2B5EF4-FFF2-40B4-BE49-F238E27FC236}">
                  <a16:creationId xmlns:a16="http://schemas.microsoft.com/office/drawing/2014/main" id="{3E35C7CE-D578-9677-8098-7883FBFE6A5A}"/>
                </a:ext>
              </a:extLst>
            </p:cNvPr>
            <p:cNvGrpSpPr/>
            <p:nvPr/>
          </p:nvGrpSpPr>
          <p:grpSpPr>
            <a:xfrm>
              <a:off x="8446343" y="1458901"/>
              <a:ext cx="3045860" cy="375370"/>
              <a:chOff x="8326306" y="1458901"/>
              <a:chExt cx="3045860" cy="375370"/>
            </a:xfrm>
          </p:grpSpPr>
          <p:sp>
            <p:nvSpPr>
              <p:cNvPr id="97" name="Oval 58">
                <a:extLst>
                  <a:ext uri="{FF2B5EF4-FFF2-40B4-BE49-F238E27FC236}">
                    <a16:creationId xmlns:a16="http://schemas.microsoft.com/office/drawing/2014/main" id="{750EF543-1CF1-A400-2B7D-5443E1903D6F}"/>
                  </a:ext>
                </a:extLst>
              </p:cNvPr>
              <p:cNvSpPr>
                <a:spLocks noChangeArrowheads="1"/>
              </p:cNvSpPr>
              <p:nvPr>
                <p:custDataLst>
                  <p:tags r:id="rId5"/>
                </p:custDataLst>
              </p:nvPr>
            </p:nvSpPr>
            <p:spPr bwMode="auto">
              <a:xfrm>
                <a:off x="8326306" y="1458901"/>
                <a:ext cx="375370" cy="375370"/>
              </a:xfrm>
              <a:prstGeom prst="ellipse">
                <a:avLst/>
              </a:prstGeom>
              <a:solidFill>
                <a:schemeClr val="tx1"/>
              </a:solidFill>
              <a:ln w="19050" algn="ctr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 wrap="none" lIns="0" tIns="0" rIns="0" bIns="0" anchor="ctr" anchorCtr="1">
                <a:noAutofit/>
              </a:bodyPr>
              <a:lstStyle/>
              <a:p>
                <a:pPr marL="0" marR="0" lvl="0" indent="0" algn="l" defTabSz="932962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r>
                  <a:rPr kumimoji="0" lang="en-US" sz="20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cs typeface="Calibri"/>
                    <a:sym typeface="Calibri"/>
                  </a:rPr>
                  <a:t>A</a:t>
                </a:r>
              </a:p>
            </p:txBody>
          </p:sp>
          <p:sp>
            <p:nvSpPr>
              <p:cNvPr id="98" name="Rectangle 59">
                <a:extLst>
                  <a:ext uri="{FF2B5EF4-FFF2-40B4-BE49-F238E27FC236}">
                    <a16:creationId xmlns:a16="http://schemas.microsoft.com/office/drawing/2014/main" id="{05F57DBF-BB89-70E9-2A31-A64F5446BE7B}"/>
                  </a:ext>
                </a:extLst>
              </p:cNvPr>
              <p:cNvSpPr>
                <a:spLocks noChangeArrowheads="1"/>
              </p:cNvSpPr>
              <p:nvPr/>
            </p:nvSpPr>
            <p:spPr bwMode="gray">
              <a:xfrm>
                <a:off x="8820833" y="1458901"/>
                <a:ext cx="2551333" cy="375370"/>
              </a:xfrm>
              <a:prstGeom prst="rect">
                <a:avLst/>
              </a:prstGeom>
              <a:solidFill>
                <a:schemeClr val="bg1">
                  <a:lumMod val="95000"/>
                  <a:alpha val="50000"/>
                </a:schemeClr>
              </a:solidFill>
              <a:ln w="9525">
                <a:solidFill>
                  <a:schemeClr val="bg1">
                    <a:lumMod val="85000"/>
                  </a:schemeClr>
                </a:solidFill>
                <a:prstDash val="dash"/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 lIns="36000" tIns="36000" rIns="36000" bIns="36000" anchor="ctr" anchorCtr="0">
                <a:noAutofit/>
              </a:bodyPr>
              <a:lstStyle>
                <a:lvl1pPr algn="l" defTabSz="895350">
                  <a:lnSpc>
                    <a:spcPct val="90000"/>
                  </a:lnSpc>
                  <a:buSzPct val="120000"/>
                  <a:defRPr sz="1600">
                    <a:solidFill>
                      <a:schemeClr val="tx1"/>
                    </a:solidFill>
                    <a:latin typeface="Arial" charset="0"/>
                  </a:defRPr>
                </a:lvl1pPr>
                <a:lvl2pPr marL="144463" indent="-142875" algn="l" defTabSz="895350">
                  <a:lnSpc>
                    <a:spcPct val="90000"/>
                  </a:lnSpc>
                  <a:buSzPct val="120000"/>
                  <a:buChar char="•"/>
                  <a:defRPr sz="1600">
                    <a:solidFill>
                      <a:schemeClr val="tx1"/>
                    </a:solidFill>
                    <a:latin typeface="Arial" charset="0"/>
                  </a:defRPr>
                </a:lvl2pPr>
                <a:lvl3pPr marL="295275" indent="-149225" algn="l" defTabSz="895350">
                  <a:lnSpc>
                    <a:spcPct val="90000"/>
                  </a:lnSpc>
                  <a:buChar char="–"/>
                  <a:defRPr sz="1600">
                    <a:solidFill>
                      <a:schemeClr val="tx1"/>
                    </a:solidFill>
                    <a:latin typeface="Arial" charset="0"/>
                  </a:defRPr>
                </a:lvl3pPr>
                <a:lvl4pPr marL="431800" indent="-134938" algn="l" defTabSz="895350">
                  <a:lnSpc>
                    <a:spcPct val="90000"/>
                  </a:lnSpc>
                  <a:buSzPct val="89000"/>
                  <a:buChar char="•"/>
                  <a:defRPr sz="1600">
                    <a:solidFill>
                      <a:schemeClr val="tx1"/>
                    </a:solidFill>
                    <a:latin typeface="Arial" charset="0"/>
                  </a:defRPr>
                </a:lvl4pPr>
                <a:lvl5pPr marL="582613" indent="-149225" algn="l" defTabSz="895350">
                  <a:lnSpc>
                    <a:spcPct val="90000"/>
                  </a:lnSpc>
                  <a:buSzPct val="75000"/>
                  <a:buChar char="–"/>
                  <a:defRPr sz="1600">
                    <a:solidFill>
                      <a:schemeClr val="tx1"/>
                    </a:solidFill>
                    <a:latin typeface="Arial" charset="0"/>
                  </a:defRPr>
                </a:lvl5pPr>
                <a:lvl6pPr marL="1039813" indent="-149225" defTabSz="895350" fontAlgn="base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SzPct val="75000"/>
                  <a:buChar char="–"/>
                  <a:defRPr sz="1600">
                    <a:solidFill>
                      <a:schemeClr val="tx1"/>
                    </a:solidFill>
                    <a:latin typeface="Arial" charset="0"/>
                  </a:defRPr>
                </a:lvl6pPr>
                <a:lvl7pPr marL="1497013" indent="-149225" defTabSz="895350" fontAlgn="base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SzPct val="75000"/>
                  <a:buChar char="–"/>
                  <a:defRPr sz="1600">
                    <a:solidFill>
                      <a:schemeClr val="tx1"/>
                    </a:solidFill>
                    <a:latin typeface="Arial" charset="0"/>
                  </a:defRPr>
                </a:lvl7pPr>
                <a:lvl8pPr marL="1954213" indent="-149225" defTabSz="895350" fontAlgn="base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SzPct val="75000"/>
                  <a:buChar char="–"/>
                  <a:defRPr sz="1600">
                    <a:solidFill>
                      <a:schemeClr val="tx1"/>
                    </a:solidFill>
                    <a:latin typeface="Arial" charset="0"/>
                  </a:defRPr>
                </a:lvl8pPr>
                <a:lvl9pPr marL="2411413" indent="-149225" defTabSz="895350" fontAlgn="base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SzPct val="75000"/>
                  <a:buChar char="–"/>
                  <a:defRPr sz="16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marL="0" marR="0" lvl="0" indent="0" algn="l" defTabSz="913526" rtl="0" eaLnBrk="0" fontAlgn="base" latinLnBrk="0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20000"/>
                  <a:buFontTx/>
                  <a:buNone/>
                  <a:tabLst/>
                  <a:defRPr/>
                </a:pPr>
                <a:r>
                  <a:rPr kumimoji="0" lang="en-US" sz="120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+mn-lt"/>
                    <a:cs typeface="Calibri"/>
                    <a:sym typeface="Calibri"/>
                  </a:rPr>
                  <a:t> </a:t>
                </a:r>
              </a:p>
            </p:txBody>
          </p:sp>
        </p:grpSp>
        <p:grpSp>
          <p:nvGrpSpPr>
            <p:cNvPr id="85" name="Group 84">
              <a:extLst>
                <a:ext uri="{FF2B5EF4-FFF2-40B4-BE49-F238E27FC236}">
                  <a16:creationId xmlns:a16="http://schemas.microsoft.com/office/drawing/2014/main" id="{5A326283-358A-AA2B-73E9-FFD6E7BF688F}"/>
                </a:ext>
              </a:extLst>
            </p:cNvPr>
            <p:cNvGrpSpPr/>
            <p:nvPr/>
          </p:nvGrpSpPr>
          <p:grpSpPr>
            <a:xfrm>
              <a:off x="8446343" y="1986260"/>
              <a:ext cx="3045860" cy="375370"/>
              <a:chOff x="8326306" y="1458901"/>
              <a:chExt cx="3045860" cy="375370"/>
            </a:xfrm>
          </p:grpSpPr>
          <p:sp>
            <p:nvSpPr>
              <p:cNvPr id="95" name="Oval 58">
                <a:extLst>
                  <a:ext uri="{FF2B5EF4-FFF2-40B4-BE49-F238E27FC236}">
                    <a16:creationId xmlns:a16="http://schemas.microsoft.com/office/drawing/2014/main" id="{26472807-44C3-261E-1B92-503679879372}"/>
                  </a:ext>
                </a:extLst>
              </p:cNvPr>
              <p:cNvSpPr>
                <a:spLocks noChangeArrowheads="1"/>
              </p:cNvSpPr>
              <p:nvPr>
                <p:custDataLst>
                  <p:tags r:id="rId4"/>
                </p:custDataLst>
              </p:nvPr>
            </p:nvSpPr>
            <p:spPr bwMode="auto">
              <a:xfrm>
                <a:off x="8326306" y="1458901"/>
                <a:ext cx="375370" cy="375370"/>
              </a:xfrm>
              <a:prstGeom prst="ellipse">
                <a:avLst/>
              </a:prstGeom>
              <a:solidFill>
                <a:schemeClr val="tx1"/>
              </a:solidFill>
              <a:ln w="19050" algn="ctr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 wrap="none" lIns="0" tIns="0" rIns="0" bIns="0" anchor="ctr" anchorCtr="1">
                <a:noAutofit/>
              </a:bodyPr>
              <a:lstStyle/>
              <a:p>
                <a:pPr marL="0" marR="0" lvl="0" indent="0" algn="l" defTabSz="932962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r>
                  <a:rPr kumimoji="0" lang="en-US" sz="20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cs typeface="Calibri"/>
                    <a:sym typeface="Calibri"/>
                  </a:rPr>
                  <a:t>B</a:t>
                </a:r>
              </a:p>
            </p:txBody>
          </p:sp>
          <p:sp>
            <p:nvSpPr>
              <p:cNvPr id="96" name="Rectangle 59">
                <a:extLst>
                  <a:ext uri="{FF2B5EF4-FFF2-40B4-BE49-F238E27FC236}">
                    <a16:creationId xmlns:a16="http://schemas.microsoft.com/office/drawing/2014/main" id="{93950110-E793-B271-DC55-3CF91BEAFD30}"/>
                  </a:ext>
                </a:extLst>
              </p:cNvPr>
              <p:cNvSpPr>
                <a:spLocks noChangeArrowheads="1"/>
              </p:cNvSpPr>
              <p:nvPr/>
            </p:nvSpPr>
            <p:spPr bwMode="gray">
              <a:xfrm>
                <a:off x="8820833" y="1458901"/>
                <a:ext cx="2551333" cy="375370"/>
              </a:xfrm>
              <a:prstGeom prst="rect">
                <a:avLst/>
              </a:prstGeom>
              <a:solidFill>
                <a:schemeClr val="bg1">
                  <a:lumMod val="95000"/>
                  <a:alpha val="50000"/>
                </a:schemeClr>
              </a:solidFill>
              <a:ln w="9525">
                <a:solidFill>
                  <a:schemeClr val="bg1">
                    <a:lumMod val="85000"/>
                  </a:schemeClr>
                </a:solidFill>
                <a:prstDash val="dash"/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 lIns="36000" tIns="36000" rIns="36000" bIns="36000" anchor="ctr" anchorCtr="0">
                <a:noAutofit/>
              </a:bodyPr>
              <a:lstStyle>
                <a:lvl1pPr algn="l" defTabSz="895350">
                  <a:lnSpc>
                    <a:spcPct val="90000"/>
                  </a:lnSpc>
                  <a:buSzPct val="120000"/>
                  <a:defRPr sz="1600">
                    <a:solidFill>
                      <a:schemeClr val="tx1"/>
                    </a:solidFill>
                    <a:latin typeface="Arial" charset="0"/>
                  </a:defRPr>
                </a:lvl1pPr>
                <a:lvl2pPr marL="144463" indent="-142875" algn="l" defTabSz="895350">
                  <a:lnSpc>
                    <a:spcPct val="90000"/>
                  </a:lnSpc>
                  <a:buSzPct val="120000"/>
                  <a:buChar char="•"/>
                  <a:defRPr sz="1600">
                    <a:solidFill>
                      <a:schemeClr val="tx1"/>
                    </a:solidFill>
                    <a:latin typeface="Arial" charset="0"/>
                  </a:defRPr>
                </a:lvl2pPr>
                <a:lvl3pPr marL="295275" indent="-149225" algn="l" defTabSz="895350">
                  <a:lnSpc>
                    <a:spcPct val="90000"/>
                  </a:lnSpc>
                  <a:buChar char="–"/>
                  <a:defRPr sz="1600">
                    <a:solidFill>
                      <a:schemeClr val="tx1"/>
                    </a:solidFill>
                    <a:latin typeface="Arial" charset="0"/>
                  </a:defRPr>
                </a:lvl3pPr>
                <a:lvl4pPr marL="431800" indent="-134938" algn="l" defTabSz="895350">
                  <a:lnSpc>
                    <a:spcPct val="90000"/>
                  </a:lnSpc>
                  <a:buSzPct val="89000"/>
                  <a:buChar char="•"/>
                  <a:defRPr sz="1600">
                    <a:solidFill>
                      <a:schemeClr val="tx1"/>
                    </a:solidFill>
                    <a:latin typeface="Arial" charset="0"/>
                  </a:defRPr>
                </a:lvl4pPr>
                <a:lvl5pPr marL="582613" indent="-149225" algn="l" defTabSz="895350">
                  <a:lnSpc>
                    <a:spcPct val="90000"/>
                  </a:lnSpc>
                  <a:buSzPct val="75000"/>
                  <a:buChar char="–"/>
                  <a:defRPr sz="1600">
                    <a:solidFill>
                      <a:schemeClr val="tx1"/>
                    </a:solidFill>
                    <a:latin typeface="Arial" charset="0"/>
                  </a:defRPr>
                </a:lvl5pPr>
                <a:lvl6pPr marL="1039813" indent="-149225" defTabSz="895350" fontAlgn="base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SzPct val="75000"/>
                  <a:buChar char="–"/>
                  <a:defRPr sz="1600">
                    <a:solidFill>
                      <a:schemeClr val="tx1"/>
                    </a:solidFill>
                    <a:latin typeface="Arial" charset="0"/>
                  </a:defRPr>
                </a:lvl6pPr>
                <a:lvl7pPr marL="1497013" indent="-149225" defTabSz="895350" fontAlgn="base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SzPct val="75000"/>
                  <a:buChar char="–"/>
                  <a:defRPr sz="1600">
                    <a:solidFill>
                      <a:schemeClr val="tx1"/>
                    </a:solidFill>
                    <a:latin typeface="Arial" charset="0"/>
                  </a:defRPr>
                </a:lvl7pPr>
                <a:lvl8pPr marL="1954213" indent="-149225" defTabSz="895350" fontAlgn="base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SzPct val="75000"/>
                  <a:buChar char="–"/>
                  <a:defRPr sz="1600">
                    <a:solidFill>
                      <a:schemeClr val="tx1"/>
                    </a:solidFill>
                    <a:latin typeface="Arial" charset="0"/>
                  </a:defRPr>
                </a:lvl8pPr>
                <a:lvl9pPr marL="2411413" indent="-149225" defTabSz="895350" fontAlgn="base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SzPct val="75000"/>
                  <a:buChar char="–"/>
                  <a:defRPr sz="16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marL="0" marR="0" lvl="0" indent="0" algn="l" defTabSz="913526" rtl="0" eaLnBrk="0" fontAlgn="base" latinLnBrk="0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20000"/>
                  <a:buFontTx/>
                  <a:buNone/>
                  <a:tabLst/>
                  <a:defRPr/>
                </a:pPr>
                <a:r>
                  <a:rPr kumimoji="0" lang="en-US" sz="120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+mn-lt"/>
                    <a:cs typeface="Calibri"/>
                    <a:sym typeface="Calibri"/>
                  </a:rPr>
                  <a:t> </a:t>
                </a:r>
              </a:p>
            </p:txBody>
          </p:sp>
        </p:grpSp>
        <p:grpSp>
          <p:nvGrpSpPr>
            <p:cNvPr id="86" name="Group 85">
              <a:extLst>
                <a:ext uri="{FF2B5EF4-FFF2-40B4-BE49-F238E27FC236}">
                  <a16:creationId xmlns:a16="http://schemas.microsoft.com/office/drawing/2014/main" id="{8AF7FB1E-2C5B-338E-C480-FACD2D406498}"/>
                </a:ext>
              </a:extLst>
            </p:cNvPr>
            <p:cNvGrpSpPr/>
            <p:nvPr/>
          </p:nvGrpSpPr>
          <p:grpSpPr>
            <a:xfrm>
              <a:off x="8446343" y="2513619"/>
              <a:ext cx="3045860" cy="375370"/>
              <a:chOff x="8326306" y="1458901"/>
              <a:chExt cx="3045860" cy="375370"/>
            </a:xfrm>
          </p:grpSpPr>
          <p:sp>
            <p:nvSpPr>
              <p:cNvPr id="93" name="Oval 58">
                <a:extLst>
                  <a:ext uri="{FF2B5EF4-FFF2-40B4-BE49-F238E27FC236}">
                    <a16:creationId xmlns:a16="http://schemas.microsoft.com/office/drawing/2014/main" id="{0C2E2B92-6AA5-4390-454A-1E93C2A8BB47}"/>
                  </a:ext>
                </a:extLst>
              </p:cNvPr>
              <p:cNvSpPr>
                <a:spLocks noChangeArrowheads="1"/>
              </p:cNvSpPr>
              <p:nvPr>
                <p:custDataLst>
                  <p:tags r:id="rId3"/>
                </p:custDataLst>
              </p:nvPr>
            </p:nvSpPr>
            <p:spPr bwMode="auto">
              <a:xfrm>
                <a:off x="8326306" y="1458901"/>
                <a:ext cx="375370" cy="375370"/>
              </a:xfrm>
              <a:prstGeom prst="ellipse">
                <a:avLst/>
              </a:prstGeom>
              <a:solidFill>
                <a:schemeClr val="tx1"/>
              </a:solidFill>
              <a:ln w="19050" algn="ctr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 wrap="none" lIns="0" tIns="0" rIns="0" bIns="0" anchor="ctr" anchorCtr="1">
                <a:noAutofit/>
              </a:bodyPr>
              <a:lstStyle/>
              <a:p>
                <a:pPr marL="0" marR="0" lvl="0" indent="0" algn="l" defTabSz="932962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r>
                  <a:rPr kumimoji="0" lang="en-US" sz="20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cs typeface="Calibri"/>
                    <a:sym typeface="Calibri"/>
                  </a:rPr>
                  <a:t>C</a:t>
                </a:r>
              </a:p>
            </p:txBody>
          </p:sp>
          <p:sp>
            <p:nvSpPr>
              <p:cNvPr id="94" name="Rectangle 59">
                <a:extLst>
                  <a:ext uri="{FF2B5EF4-FFF2-40B4-BE49-F238E27FC236}">
                    <a16:creationId xmlns:a16="http://schemas.microsoft.com/office/drawing/2014/main" id="{2C57BF6A-B79D-88A2-F360-61FC1D7EF8E3}"/>
                  </a:ext>
                </a:extLst>
              </p:cNvPr>
              <p:cNvSpPr>
                <a:spLocks noChangeArrowheads="1"/>
              </p:cNvSpPr>
              <p:nvPr/>
            </p:nvSpPr>
            <p:spPr bwMode="gray">
              <a:xfrm>
                <a:off x="8820833" y="1458901"/>
                <a:ext cx="2551333" cy="375369"/>
              </a:xfrm>
              <a:prstGeom prst="rect">
                <a:avLst/>
              </a:prstGeom>
              <a:solidFill>
                <a:schemeClr val="bg1">
                  <a:lumMod val="95000"/>
                  <a:alpha val="50000"/>
                </a:schemeClr>
              </a:solidFill>
              <a:ln w="9525">
                <a:solidFill>
                  <a:schemeClr val="bg1">
                    <a:lumMod val="85000"/>
                  </a:schemeClr>
                </a:solidFill>
                <a:prstDash val="dash"/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 lIns="36000" tIns="36000" rIns="36000" bIns="36000" anchor="ctr" anchorCtr="0">
                <a:noAutofit/>
              </a:bodyPr>
              <a:lstStyle>
                <a:lvl1pPr algn="l" defTabSz="895350">
                  <a:lnSpc>
                    <a:spcPct val="90000"/>
                  </a:lnSpc>
                  <a:buSzPct val="120000"/>
                  <a:defRPr sz="1600">
                    <a:solidFill>
                      <a:schemeClr val="tx1"/>
                    </a:solidFill>
                    <a:latin typeface="Arial" charset="0"/>
                  </a:defRPr>
                </a:lvl1pPr>
                <a:lvl2pPr marL="144463" indent="-142875" algn="l" defTabSz="895350">
                  <a:lnSpc>
                    <a:spcPct val="90000"/>
                  </a:lnSpc>
                  <a:buSzPct val="120000"/>
                  <a:buChar char="•"/>
                  <a:defRPr sz="1600">
                    <a:solidFill>
                      <a:schemeClr val="tx1"/>
                    </a:solidFill>
                    <a:latin typeface="Arial" charset="0"/>
                  </a:defRPr>
                </a:lvl2pPr>
                <a:lvl3pPr marL="295275" indent="-149225" algn="l" defTabSz="895350">
                  <a:lnSpc>
                    <a:spcPct val="90000"/>
                  </a:lnSpc>
                  <a:buChar char="–"/>
                  <a:defRPr sz="1600">
                    <a:solidFill>
                      <a:schemeClr val="tx1"/>
                    </a:solidFill>
                    <a:latin typeface="Arial" charset="0"/>
                  </a:defRPr>
                </a:lvl3pPr>
                <a:lvl4pPr marL="431800" indent="-134938" algn="l" defTabSz="895350">
                  <a:lnSpc>
                    <a:spcPct val="90000"/>
                  </a:lnSpc>
                  <a:buSzPct val="89000"/>
                  <a:buChar char="•"/>
                  <a:defRPr sz="1600">
                    <a:solidFill>
                      <a:schemeClr val="tx1"/>
                    </a:solidFill>
                    <a:latin typeface="Arial" charset="0"/>
                  </a:defRPr>
                </a:lvl4pPr>
                <a:lvl5pPr marL="582613" indent="-149225" algn="l" defTabSz="895350">
                  <a:lnSpc>
                    <a:spcPct val="90000"/>
                  </a:lnSpc>
                  <a:buSzPct val="75000"/>
                  <a:buChar char="–"/>
                  <a:defRPr sz="1600">
                    <a:solidFill>
                      <a:schemeClr val="tx1"/>
                    </a:solidFill>
                    <a:latin typeface="Arial" charset="0"/>
                  </a:defRPr>
                </a:lvl5pPr>
                <a:lvl6pPr marL="1039813" indent="-149225" defTabSz="895350" fontAlgn="base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SzPct val="75000"/>
                  <a:buChar char="–"/>
                  <a:defRPr sz="1600">
                    <a:solidFill>
                      <a:schemeClr val="tx1"/>
                    </a:solidFill>
                    <a:latin typeface="Arial" charset="0"/>
                  </a:defRPr>
                </a:lvl6pPr>
                <a:lvl7pPr marL="1497013" indent="-149225" defTabSz="895350" fontAlgn="base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SzPct val="75000"/>
                  <a:buChar char="–"/>
                  <a:defRPr sz="1600">
                    <a:solidFill>
                      <a:schemeClr val="tx1"/>
                    </a:solidFill>
                    <a:latin typeface="Arial" charset="0"/>
                  </a:defRPr>
                </a:lvl7pPr>
                <a:lvl8pPr marL="1954213" indent="-149225" defTabSz="895350" fontAlgn="base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SzPct val="75000"/>
                  <a:buChar char="–"/>
                  <a:defRPr sz="1600">
                    <a:solidFill>
                      <a:schemeClr val="tx1"/>
                    </a:solidFill>
                    <a:latin typeface="Arial" charset="0"/>
                  </a:defRPr>
                </a:lvl8pPr>
                <a:lvl9pPr marL="2411413" indent="-149225" defTabSz="895350" fontAlgn="base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SzPct val="75000"/>
                  <a:buChar char="–"/>
                  <a:defRPr sz="16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marL="0" marR="0" lvl="0" indent="0" algn="l" defTabSz="913526" rtl="0" eaLnBrk="0" fontAlgn="base" latinLnBrk="0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20000"/>
                  <a:buFontTx/>
                  <a:buNone/>
                  <a:tabLst/>
                  <a:defRPr/>
                </a:pPr>
                <a:r>
                  <a:rPr lang="en-US" sz="1200" kern="0" dirty="0">
                    <a:solidFill>
                      <a:srgbClr val="000000"/>
                    </a:solidFill>
                    <a:latin typeface="+mn-lt"/>
                    <a:cs typeface="Calibri"/>
                    <a:sym typeface="Calibri"/>
                  </a:rPr>
                  <a:t> </a:t>
                </a:r>
                <a:endParaRPr kumimoji="0" lang="en-US" sz="120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cs typeface="Calibri"/>
                  <a:sym typeface="Calibri"/>
                </a:endParaRPr>
              </a:p>
            </p:txBody>
          </p:sp>
        </p:grpSp>
        <p:grpSp>
          <p:nvGrpSpPr>
            <p:cNvPr id="87" name="Group 86">
              <a:extLst>
                <a:ext uri="{FF2B5EF4-FFF2-40B4-BE49-F238E27FC236}">
                  <a16:creationId xmlns:a16="http://schemas.microsoft.com/office/drawing/2014/main" id="{0DDB2770-4D5A-26B5-D0C1-809796F81DCE}"/>
                </a:ext>
              </a:extLst>
            </p:cNvPr>
            <p:cNvGrpSpPr/>
            <p:nvPr/>
          </p:nvGrpSpPr>
          <p:grpSpPr>
            <a:xfrm>
              <a:off x="8446343" y="3040978"/>
              <a:ext cx="3045860" cy="375370"/>
              <a:chOff x="8326306" y="1458901"/>
              <a:chExt cx="3045860" cy="375370"/>
            </a:xfrm>
          </p:grpSpPr>
          <p:sp>
            <p:nvSpPr>
              <p:cNvPr id="91" name="Oval 58">
                <a:extLst>
                  <a:ext uri="{FF2B5EF4-FFF2-40B4-BE49-F238E27FC236}">
                    <a16:creationId xmlns:a16="http://schemas.microsoft.com/office/drawing/2014/main" id="{E64F0F09-CC22-F507-A22C-ED7B64B97739}"/>
                  </a:ext>
                </a:extLst>
              </p:cNvPr>
              <p:cNvSpPr>
                <a:spLocks noChangeArrowheads="1"/>
              </p:cNvSpPr>
              <p:nvPr>
                <p:custDataLst>
                  <p:tags r:id="rId2"/>
                </p:custDataLst>
              </p:nvPr>
            </p:nvSpPr>
            <p:spPr bwMode="auto">
              <a:xfrm>
                <a:off x="8326306" y="1458901"/>
                <a:ext cx="375370" cy="375370"/>
              </a:xfrm>
              <a:prstGeom prst="ellipse">
                <a:avLst/>
              </a:prstGeom>
              <a:solidFill>
                <a:schemeClr val="tx1"/>
              </a:solidFill>
              <a:ln w="19050" algn="ctr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 wrap="none" lIns="0" tIns="0" rIns="0" bIns="0" anchor="ctr" anchorCtr="1">
                <a:noAutofit/>
              </a:bodyPr>
              <a:lstStyle/>
              <a:p>
                <a:pPr marL="0" marR="0" lvl="0" indent="0" algn="l" defTabSz="932962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r>
                  <a:rPr kumimoji="0" lang="en-US" sz="20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cs typeface="Calibri"/>
                    <a:sym typeface="Calibri"/>
                  </a:rPr>
                  <a:t>D</a:t>
                </a:r>
              </a:p>
            </p:txBody>
          </p:sp>
          <p:sp>
            <p:nvSpPr>
              <p:cNvPr id="92" name="Rectangle 59">
                <a:extLst>
                  <a:ext uri="{FF2B5EF4-FFF2-40B4-BE49-F238E27FC236}">
                    <a16:creationId xmlns:a16="http://schemas.microsoft.com/office/drawing/2014/main" id="{483688C4-13EB-ECA2-89D8-7145448C44E7}"/>
                  </a:ext>
                </a:extLst>
              </p:cNvPr>
              <p:cNvSpPr>
                <a:spLocks noChangeArrowheads="1"/>
              </p:cNvSpPr>
              <p:nvPr/>
            </p:nvSpPr>
            <p:spPr bwMode="gray">
              <a:xfrm>
                <a:off x="8820833" y="1458901"/>
                <a:ext cx="2551333" cy="375370"/>
              </a:xfrm>
              <a:prstGeom prst="rect">
                <a:avLst/>
              </a:prstGeom>
              <a:solidFill>
                <a:schemeClr val="bg1">
                  <a:lumMod val="95000"/>
                  <a:alpha val="50000"/>
                </a:schemeClr>
              </a:solidFill>
              <a:ln w="9525">
                <a:solidFill>
                  <a:schemeClr val="bg1">
                    <a:lumMod val="85000"/>
                  </a:schemeClr>
                </a:solidFill>
                <a:prstDash val="dash"/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 lIns="36000" tIns="36000" rIns="36000" bIns="36000" anchor="ctr" anchorCtr="0">
                <a:noAutofit/>
              </a:bodyPr>
              <a:lstStyle>
                <a:lvl1pPr algn="l" defTabSz="895350">
                  <a:lnSpc>
                    <a:spcPct val="90000"/>
                  </a:lnSpc>
                  <a:buSzPct val="120000"/>
                  <a:defRPr sz="1600">
                    <a:solidFill>
                      <a:schemeClr val="tx1"/>
                    </a:solidFill>
                    <a:latin typeface="Arial" charset="0"/>
                  </a:defRPr>
                </a:lvl1pPr>
                <a:lvl2pPr marL="144463" indent="-142875" algn="l" defTabSz="895350">
                  <a:lnSpc>
                    <a:spcPct val="90000"/>
                  </a:lnSpc>
                  <a:buSzPct val="120000"/>
                  <a:buChar char="•"/>
                  <a:defRPr sz="1600">
                    <a:solidFill>
                      <a:schemeClr val="tx1"/>
                    </a:solidFill>
                    <a:latin typeface="Arial" charset="0"/>
                  </a:defRPr>
                </a:lvl2pPr>
                <a:lvl3pPr marL="295275" indent="-149225" algn="l" defTabSz="895350">
                  <a:lnSpc>
                    <a:spcPct val="90000"/>
                  </a:lnSpc>
                  <a:buChar char="–"/>
                  <a:defRPr sz="1600">
                    <a:solidFill>
                      <a:schemeClr val="tx1"/>
                    </a:solidFill>
                    <a:latin typeface="Arial" charset="0"/>
                  </a:defRPr>
                </a:lvl3pPr>
                <a:lvl4pPr marL="431800" indent="-134938" algn="l" defTabSz="895350">
                  <a:lnSpc>
                    <a:spcPct val="90000"/>
                  </a:lnSpc>
                  <a:buSzPct val="89000"/>
                  <a:buChar char="•"/>
                  <a:defRPr sz="1600">
                    <a:solidFill>
                      <a:schemeClr val="tx1"/>
                    </a:solidFill>
                    <a:latin typeface="Arial" charset="0"/>
                  </a:defRPr>
                </a:lvl4pPr>
                <a:lvl5pPr marL="582613" indent="-149225" algn="l" defTabSz="895350">
                  <a:lnSpc>
                    <a:spcPct val="90000"/>
                  </a:lnSpc>
                  <a:buSzPct val="75000"/>
                  <a:buChar char="–"/>
                  <a:defRPr sz="1600">
                    <a:solidFill>
                      <a:schemeClr val="tx1"/>
                    </a:solidFill>
                    <a:latin typeface="Arial" charset="0"/>
                  </a:defRPr>
                </a:lvl5pPr>
                <a:lvl6pPr marL="1039813" indent="-149225" defTabSz="895350" fontAlgn="base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SzPct val="75000"/>
                  <a:buChar char="–"/>
                  <a:defRPr sz="1600">
                    <a:solidFill>
                      <a:schemeClr val="tx1"/>
                    </a:solidFill>
                    <a:latin typeface="Arial" charset="0"/>
                  </a:defRPr>
                </a:lvl6pPr>
                <a:lvl7pPr marL="1497013" indent="-149225" defTabSz="895350" fontAlgn="base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SzPct val="75000"/>
                  <a:buChar char="–"/>
                  <a:defRPr sz="1600">
                    <a:solidFill>
                      <a:schemeClr val="tx1"/>
                    </a:solidFill>
                    <a:latin typeface="Arial" charset="0"/>
                  </a:defRPr>
                </a:lvl7pPr>
                <a:lvl8pPr marL="1954213" indent="-149225" defTabSz="895350" fontAlgn="base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SzPct val="75000"/>
                  <a:buChar char="–"/>
                  <a:defRPr sz="1600">
                    <a:solidFill>
                      <a:schemeClr val="tx1"/>
                    </a:solidFill>
                    <a:latin typeface="Arial" charset="0"/>
                  </a:defRPr>
                </a:lvl8pPr>
                <a:lvl9pPr marL="2411413" indent="-149225" defTabSz="895350" fontAlgn="base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SzPct val="75000"/>
                  <a:buChar char="–"/>
                  <a:defRPr sz="16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marL="0" marR="0" lvl="0" indent="0" algn="l" defTabSz="913526" rtl="0" eaLnBrk="0" fontAlgn="base" latinLnBrk="0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20000"/>
                  <a:buFontTx/>
                  <a:buNone/>
                  <a:tabLst/>
                  <a:defRPr/>
                </a:pPr>
                <a:r>
                  <a:rPr kumimoji="0" lang="en-US" sz="120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+mn-lt"/>
                    <a:cs typeface="Calibri"/>
                    <a:sym typeface="Calibri"/>
                  </a:rPr>
                  <a:t> </a:t>
                </a:r>
              </a:p>
            </p:txBody>
          </p:sp>
        </p:grpSp>
        <p:grpSp>
          <p:nvGrpSpPr>
            <p:cNvPr id="88" name="Group 87">
              <a:extLst>
                <a:ext uri="{FF2B5EF4-FFF2-40B4-BE49-F238E27FC236}">
                  <a16:creationId xmlns:a16="http://schemas.microsoft.com/office/drawing/2014/main" id="{9B9FBD45-C3FB-AED5-BB4B-60CAEFEFE4C1}"/>
                </a:ext>
              </a:extLst>
            </p:cNvPr>
            <p:cNvGrpSpPr/>
            <p:nvPr/>
          </p:nvGrpSpPr>
          <p:grpSpPr>
            <a:xfrm>
              <a:off x="8446343" y="3568338"/>
              <a:ext cx="3045860" cy="375370"/>
              <a:chOff x="8326306" y="1458901"/>
              <a:chExt cx="3045860" cy="375370"/>
            </a:xfrm>
          </p:grpSpPr>
          <p:sp>
            <p:nvSpPr>
              <p:cNvPr id="89" name="Oval 58">
                <a:extLst>
                  <a:ext uri="{FF2B5EF4-FFF2-40B4-BE49-F238E27FC236}">
                    <a16:creationId xmlns:a16="http://schemas.microsoft.com/office/drawing/2014/main" id="{4CC1288F-054C-C2CC-C0D6-F22004A37467}"/>
                  </a:ext>
                </a:extLst>
              </p:cNvPr>
              <p:cNvSpPr>
                <a:spLocks noChangeArrowheads="1"/>
              </p:cNvSpPr>
              <p:nvPr>
                <p:custDataLst>
                  <p:tags r:id="rId1"/>
                </p:custDataLst>
              </p:nvPr>
            </p:nvSpPr>
            <p:spPr bwMode="auto">
              <a:xfrm>
                <a:off x="8326306" y="1458901"/>
                <a:ext cx="375370" cy="375370"/>
              </a:xfrm>
              <a:prstGeom prst="ellipse">
                <a:avLst/>
              </a:prstGeom>
              <a:solidFill>
                <a:schemeClr val="tx1"/>
              </a:solidFill>
              <a:ln w="19050" algn="ctr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 wrap="none" lIns="0" tIns="0" rIns="0" bIns="0" anchor="ctr" anchorCtr="1">
                <a:noAutofit/>
              </a:bodyPr>
              <a:lstStyle/>
              <a:p>
                <a:pPr marL="0" marR="0" lvl="0" indent="0" algn="l" defTabSz="932962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r>
                  <a:rPr kumimoji="0" lang="en-US" sz="20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cs typeface="Calibri"/>
                    <a:sym typeface="Calibri"/>
                  </a:rPr>
                  <a:t>E</a:t>
                </a:r>
              </a:p>
            </p:txBody>
          </p:sp>
          <p:sp>
            <p:nvSpPr>
              <p:cNvPr id="90" name="Rectangle 59">
                <a:extLst>
                  <a:ext uri="{FF2B5EF4-FFF2-40B4-BE49-F238E27FC236}">
                    <a16:creationId xmlns:a16="http://schemas.microsoft.com/office/drawing/2014/main" id="{863422B4-0379-CBA8-BB75-70888AB9BC68}"/>
                  </a:ext>
                </a:extLst>
              </p:cNvPr>
              <p:cNvSpPr>
                <a:spLocks noChangeArrowheads="1"/>
              </p:cNvSpPr>
              <p:nvPr/>
            </p:nvSpPr>
            <p:spPr bwMode="gray">
              <a:xfrm>
                <a:off x="8820833" y="1458901"/>
                <a:ext cx="2551333" cy="375370"/>
              </a:xfrm>
              <a:prstGeom prst="rect">
                <a:avLst/>
              </a:prstGeom>
              <a:solidFill>
                <a:schemeClr val="bg1">
                  <a:lumMod val="95000"/>
                  <a:alpha val="50000"/>
                </a:schemeClr>
              </a:solidFill>
              <a:ln w="9525">
                <a:solidFill>
                  <a:schemeClr val="bg1">
                    <a:lumMod val="85000"/>
                  </a:schemeClr>
                </a:solidFill>
                <a:prstDash val="dash"/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 lIns="36000" tIns="36000" rIns="36000" bIns="36000" anchor="ctr" anchorCtr="0">
                <a:noAutofit/>
              </a:bodyPr>
              <a:lstStyle>
                <a:lvl1pPr algn="l" defTabSz="895350">
                  <a:lnSpc>
                    <a:spcPct val="90000"/>
                  </a:lnSpc>
                  <a:buSzPct val="120000"/>
                  <a:defRPr sz="1600">
                    <a:solidFill>
                      <a:schemeClr val="tx1"/>
                    </a:solidFill>
                    <a:latin typeface="Arial" charset="0"/>
                  </a:defRPr>
                </a:lvl1pPr>
                <a:lvl2pPr marL="144463" indent="-142875" algn="l" defTabSz="895350">
                  <a:lnSpc>
                    <a:spcPct val="90000"/>
                  </a:lnSpc>
                  <a:buSzPct val="120000"/>
                  <a:buChar char="•"/>
                  <a:defRPr sz="1600">
                    <a:solidFill>
                      <a:schemeClr val="tx1"/>
                    </a:solidFill>
                    <a:latin typeface="Arial" charset="0"/>
                  </a:defRPr>
                </a:lvl2pPr>
                <a:lvl3pPr marL="295275" indent="-149225" algn="l" defTabSz="895350">
                  <a:lnSpc>
                    <a:spcPct val="90000"/>
                  </a:lnSpc>
                  <a:buChar char="–"/>
                  <a:defRPr sz="1600">
                    <a:solidFill>
                      <a:schemeClr val="tx1"/>
                    </a:solidFill>
                    <a:latin typeface="Arial" charset="0"/>
                  </a:defRPr>
                </a:lvl3pPr>
                <a:lvl4pPr marL="431800" indent="-134938" algn="l" defTabSz="895350">
                  <a:lnSpc>
                    <a:spcPct val="90000"/>
                  </a:lnSpc>
                  <a:buSzPct val="89000"/>
                  <a:buChar char="•"/>
                  <a:defRPr sz="1600">
                    <a:solidFill>
                      <a:schemeClr val="tx1"/>
                    </a:solidFill>
                    <a:latin typeface="Arial" charset="0"/>
                  </a:defRPr>
                </a:lvl4pPr>
                <a:lvl5pPr marL="582613" indent="-149225" algn="l" defTabSz="895350">
                  <a:lnSpc>
                    <a:spcPct val="90000"/>
                  </a:lnSpc>
                  <a:buSzPct val="75000"/>
                  <a:buChar char="–"/>
                  <a:defRPr sz="1600">
                    <a:solidFill>
                      <a:schemeClr val="tx1"/>
                    </a:solidFill>
                    <a:latin typeface="Arial" charset="0"/>
                  </a:defRPr>
                </a:lvl5pPr>
                <a:lvl6pPr marL="1039813" indent="-149225" defTabSz="895350" fontAlgn="base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SzPct val="75000"/>
                  <a:buChar char="–"/>
                  <a:defRPr sz="1600">
                    <a:solidFill>
                      <a:schemeClr val="tx1"/>
                    </a:solidFill>
                    <a:latin typeface="Arial" charset="0"/>
                  </a:defRPr>
                </a:lvl6pPr>
                <a:lvl7pPr marL="1497013" indent="-149225" defTabSz="895350" fontAlgn="base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SzPct val="75000"/>
                  <a:buChar char="–"/>
                  <a:defRPr sz="1600">
                    <a:solidFill>
                      <a:schemeClr val="tx1"/>
                    </a:solidFill>
                    <a:latin typeface="Arial" charset="0"/>
                  </a:defRPr>
                </a:lvl7pPr>
                <a:lvl8pPr marL="1954213" indent="-149225" defTabSz="895350" fontAlgn="base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SzPct val="75000"/>
                  <a:buChar char="–"/>
                  <a:defRPr sz="1600">
                    <a:solidFill>
                      <a:schemeClr val="tx1"/>
                    </a:solidFill>
                    <a:latin typeface="Arial" charset="0"/>
                  </a:defRPr>
                </a:lvl8pPr>
                <a:lvl9pPr marL="2411413" indent="-149225" defTabSz="895350" fontAlgn="base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SzPct val="75000"/>
                  <a:buChar char="–"/>
                  <a:defRPr sz="16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marL="0" marR="0" lvl="0" indent="0" algn="l" defTabSz="913526" rtl="0" eaLnBrk="0" fontAlgn="base" latinLnBrk="0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20000"/>
                  <a:buFontTx/>
                  <a:buNone/>
                  <a:tabLst/>
                  <a:defRPr/>
                </a:pPr>
                <a:r>
                  <a:rPr kumimoji="0" lang="en-US" sz="120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+mn-lt"/>
                    <a:cs typeface="Calibri"/>
                    <a:sym typeface="Calibri"/>
                  </a:rPr>
                  <a:t> 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174045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8717836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OvalShape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TOP" val=" 200.875"/>
  <p:tag name="LLEFT" val=" 169"/>
  <p:tag name="RESIZE" val="Yes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TOP" val=" 200.875"/>
  <p:tag name="LLEFT" val=" 169"/>
  <p:tag name="RESIZE" val="Yes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OvalShap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OvalShap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OvalShap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OvalShap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ESIZE" val="Yes"/>
  <p:tag name="LLEFT" val=" 169"/>
  <p:tag name="LTOP" val=" 200.875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TOP" val=" 200.875"/>
  <p:tag name="LLEFT" val=" 169"/>
  <p:tag name="RESIZE" val="Yes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ESIZE" val="Yes"/>
  <p:tag name="LLEFT" val=" 169"/>
  <p:tag name="LTOP" val=" 200.875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ESIZE" val="Yes"/>
  <p:tag name="LLEFT" val=" 169"/>
  <p:tag name="LTOP" val=" 200.875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50164</TotalTime>
  <Words>61</Words>
  <Application>Microsoft Office PowerPoint</Application>
  <PresentationFormat>Widescreen</PresentationFormat>
  <Paragraphs>33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Aleo-Regular</vt:lpstr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Nikash</dc:creator>
  <cp:lastModifiedBy>Tulsi Ranaot</cp:lastModifiedBy>
  <cp:revision>1255</cp:revision>
  <cp:lastPrinted>2025-08-05T06:42:25Z</cp:lastPrinted>
  <dcterms:created xsi:type="dcterms:W3CDTF">2018-03-01T11:16:05Z</dcterms:created>
  <dcterms:modified xsi:type="dcterms:W3CDTF">2025-10-04T10:41:35Z</dcterms:modified>
</cp:coreProperties>
</file>