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4" r:id="rId2"/>
    <p:sldId id="94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RISK MATRIX/HEAT MAP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Defect Reduction Project</a:t>
            </a:r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F113155-875F-DF79-F2D5-98469A1E96F8}"/>
              </a:ext>
            </a:extLst>
          </p:cNvPr>
          <p:cNvGrpSpPr/>
          <p:nvPr/>
        </p:nvGrpSpPr>
        <p:grpSpPr>
          <a:xfrm>
            <a:off x="636306" y="1209675"/>
            <a:ext cx="7172379" cy="4943355"/>
            <a:chOff x="636306" y="1209675"/>
            <a:chExt cx="7172379" cy="4943355"/>
          </a:xfrm>
        </p:grpSpPr>
        <p:sp>
          <p:nvSpPr>
            <p:cNvPr id="3" name="Rectangle 29">
              <a:extLst>
                <a:ext uri="{FF2B5EF4-FFF2-40B4-BE49-F238E27FC236}">
                  <a16:creationId xmlns:a16="http://schemas.microsoft.com/office/drawing/2014/main" id="{822032AE-F5C6-958B-E0F7-7789F26E4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1098" y="1209675"/>
              <a:ext cx="5677587" cy="43760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FD84E5D-18C3-4331-5FC0-85E04B4EFB90}"/>
                </a:ext>
              </a:extLst>
            </p:cNvPr>
            <p:cNvGrpSpPr/>
            <p:nvPr/>
          </p:nvGrpSpPr>
          <p:grpSpPr>
            <a:xfrm>
              <a:off x="2218177" y="5616227"/>
              <a:ext cx="5482837" cy="536803"/>
              <a:chOff x="2207881" y="5616227"/>
              <a:chExt cx="5482837" cy="536803"/>
            </a:xfrm>
          </p:grpSpPr>
          <p:sp>
            <p:nvSpPr>
              <p:cNvPr id="74" name="Rectangle 15">
                <a:extLst>
                  <a:ext uri="{FF2B5EF4-FFF2-40B4-BE49-F238E27FC236}">
                    <a16:creationId xmlns:a16="http://schemas.microsoft.com/office/drawing/2014/main" id="{0471694C-72A9-B32D-B4C9-AE04893067C7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2207881" y="5643762"/>
                <a:ext cx="611312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l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 (1)</a:t>
                </a:r>
              </a:p>
            </p:txBody>
          </p:sp>
          <p:sp>
            <p:nvSpPr>
              <p:cNvPr id="75" name="Rectangle 16">
                <a:extLst>
                  <a:ext uri="{FF2B5EF4-FFF2-40B4-BE49-F238E27FC236}">
                    <a16:creationId xmlns:a16="http://schemas.microsoft.com/office/drawing/2014/main" id="{13DF5A94-7EC0-5BE0-E954-E3E67DE2B9B4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7044140" y="5616227"/>
                <a:ext cx="646578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06600" indent="-280988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4638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210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782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354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 (4)</a:t>
                </a:r>
              </a:p>
            </p:txBody>
          </p:sp>
          <p:sp>
            <p:nvSpPr>
              <p:cNvPr id="76" name="Rectangle 17">
                <a:extLst>
                  <a:ext uri="{FF2B5EF4-FFF2-40B4-BE49-F238E27FC236}">
                    <a16:creationId xmlns:a16="http://schemas.microsoft.com/office/drawing/2014/main" id="{62D57682-6337-CAE9-CE37-56F4F6B0620C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532239" y="5831028"/>
                <a:ext cx="834130" cy="3220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06600" indent="-280988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4638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210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782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354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ct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IMPACT</a:t>
                </a: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8283D3A2-71B7-9514-5E71-4BB1A7499A23}"/>
                </a:ext>
              </a:extLst>
            </p:cNvPr>
            <p:cNvGrpSpPr/>
            <p:nvPr/>
          </p:nvGrpSpPr>
          <p:grpSpPr>
            <a:xfrm>
              <a:off x="636306" y="1513079"/>
              <a:ext cx="1436736" cy="3769223"/>
              <a:chOff x="636306" y="1524130"/>
              <a:chExt cx="1436736" cy="3769223"/>
            </a:xfrm>
          </p:grpSpPr>
          <p:sp>
            <p:nvSpPr>
              <p:cNvPr id="71" name="Rectangle 13">
                <a:extLst>
                  <a:ext uri="{FF2B5EF4-FFF2-40B4-BE49-F238E27FC236}">
                    <a16:creationId xmlns:a16="http://schemas.microsoft.com/office/drawing/2014/main" id="{4B40B2E5-7EFA-F089-2526-3BAEFA7246B7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1426464" y="1524130"/>
                <a:ext cx="646578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 (4)</a:t>
                </a:r>
              </a:p>
            </p:txBody>
          </p:sp>
          <p:sp>
            <p:nvSpPr>
              <p:cNvPr id="72" name="Rectangle 14">
                <a:extLst>
                  <a:ext uri="{FF2B5EF4-FFF2-40B4-BE49-F238E27FC236}">
                    <a16:creationId xmlns:a16="http://schemas.microsoft.com/office/drawing/2014/main" id="{C29BC529-FE15-8E2B-D4D2-D639ECF921ED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1461730" y="5026751"/>
                <a:ext cx="611312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 (1)</a:t>
                </a:r>
              </a:p>
            </p:txBody>
          </p:sp>
          <p:sp>
            <p:nvSpPr>
              <p:cNvPr id="73" name="Rectangle 18">
                <a:extLst>
                  <a:ext uri="{FF2B5EF4-FFF2-40B4-BE49-F238E27FC236}">
                    <a16:creationId xmlns:a16="http://schemas.microsoft.com/office/drawing/2014/main" id="{6BA26408-85EF-B72B-9572-1783EB4D8833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636306" y="3249866"/>
                <a:ext cx="1231675" cy="3220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ct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LIKELIHOOD</a:t>
                </a:r>
                <a:endParaRPr kumimoji="0" lang="en-US" sz="1632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endParaRP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8A72DDD6-AB4E-02B3-A06E-609A6C3B362F}"/>
                </a:ext>
              </a:extLst>
            </p:cNvPr>
            <p:cNvGrpSpPr/>
            <p:nvPr/>
          </p:nvGrpSpPr>
          <p:grpSpPr>
            <a:xfrm>
              <a:off x="2218177" y="1298501"/>
              <a:ext cx="5482837" cy="4198379"/>
              <a:chOff x="2207881" y="1314780"/>
              <a:chExt cx="5482837" cy="4198379"/>
            </a:xfrm>
          </p:grpSpPr>
          <p:sp>
            <p:nvSpPr>
              <p:cNvPr id="55" name="Rectangle 11">
                <a:extLst>
                  <a:ext uri="{FF2B5EF4-FFF2-40B4-BE49-F238E27FC236}">
                    <a16:creationId xmlns:a16="http://schemas.microsoft.com/office/drawing/2014/main" id="{F39F2194-1F24-6775-FABB-93128239CE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2364375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56" name="Rectangle 12">
                <a:extLst>
                  <a:ext uri="{FF2B5EF4-FFF2-40B4-BE49-F238E27FC236}">
                    <a16:creationId xmlns:a16="http://schemas.microsoft.com/office/drawing/2014/main" id="{43D2A341-8251-D138-EFBC-6B9A26A990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3412350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57" name="Rectangle 27">
                <a:extLst>
                  <a:ext uri="{FF2B5EF4-FFF2-40B4-BE49-F238E27FC236}">
                    <a16:creationId xmlns:a16="http://schemas.microsoft.com/office/drawing/2014/main" id="{42C99DE3-62E9-E18E-718B-FD1ACDC60B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804" y="1314780"/>
                <a:ext cx="137030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58" name="Rectangle 28">
                <a:extLst>
                  <a:ext uri="{FF2B5EF4-FFF2-40B4-BE49-F238E27FC236}">
                    <a16:creationId xmlns:a16="http://schemas.microsoft.com/office/drawing/2014/main" id="{F2B05623-EBDC-95A3-3FCC-DF7873D9A5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1314780"/>
                <a:ext cx="137030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59" name="Rectangle 29">
                <a:extLst>
                  <a:ext uri="{FF2B5EF4-FFF2-40B4-BE49-F238E27FC236}">
                    <a16:creationId xmlns:a16="http://schemas.microsoft.com/office/drawing/2014/main" id="{75E26803-1C1A-BC68-62EC-33880F4652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1314780"/>
                <a:ext cx="137192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0" name="Rectangle 30">
                <a:extLst>
                  <a:ext uri="{FF2B5EF4-FFF2-40B4-BE49-F238E27FC236}">
                    <a16:creationId xmlns:a16="http://schemas.microsoft.com/office/drawing/2014/main" id="{254742D5-3E2F-54CB-339A-DFDA43E14B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2362756"/>
                <a:ext cx="137030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1" name="Rectangle 31">
                <a:extLst>
                  <a:ext uri="{FF2B5EF4-FFF2-40B4-BE49-F238E27FC236}">
                    <a16:creationId xmlns:a16="http://schemas.microsoft.com/office/drawing/2014/main" id="{CD3DE3C0-A126-32E4-3909-C112456341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2362756"/>
                <a:ext cx="137192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2" name="Rectangle 34">
                <a:extLst>
                  <a:ext uri="{FF2B5EF4-FFF2-40B4-BE49-F238E27FC236}">
                    <a16:creationId xmlns:a16="http://schemas.microsoft.com/office/drawing/2014/main" id="{8920B536-D4B3-C3F0-6871-C0EE15084B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2362756"/>
                <a:ext cx="137192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3" name="Rectangle 35">
                <a:extLst>
                  <a:ext uri="{FF2B5EF4-FFF2-40B4-BE49-F238E27FC236}">
                    <a16:creationId xmlns:a16="http://schemas.microsoft.com/office/drawing/2014/main" id="{BD140CEE-4F64-F105-293B-035BAA44B5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3412350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4" name="Rectangle 57">
                <a:extLst>
                  <a:ext uri="{FF2B5EF4-FFF2-40B4-BE49-F238E27FC236}">
                    <a16:creationId xmlns:a16="http://schemas.microsoft.com/office/drawing/2014/main" id="{36AA6885-FF65-EF24-A6A5-1552ED3745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3413970"/>
                <a:ext cx="137192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5" name="Rectangle 36">
                <a:extLst>
                  <a:ext uri="{FF2B5EF4-FFF2-40B4-BE49-F238E27FC236}">
                    <a16:creationId xmlns:a16="http://schemas.microsoft.com/office/drawing/2014/main" id="{98651BF8-1A05-D1CC-DBC1-50DB516C18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4461945"/>
                <a:ext cx="1370304" cy="1051214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6" name="Rectangle 34">
                <a:extLst>
                  <a:ext uri="{FF2B5EF4-FFF2-40B4-BE49-F238E27FC236}">
                    <a16:creationId xmlns:a16="http://schemas.microsoft.com/office/drawing/2014/main" id="{AA0C454C-FDE3-CFE7-828B-B7A128627C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3412350"/>
                <a:ext cx="1371924" cy="104959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7" name="Rectangle 35">
                <a:extLst>
                  <a:ext uri="{FF2B5EF4-FFF2-40B4-BE49-F238E27FC236}">
                    <a16:creationId xmlns:a16="http://schemas.microsoft.com/office/drawing/2014/main" id="{AA32D2B0-57C7-9F61-7747-C487430391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4461945"/>
                <a:ext cx="1370304" cy="104959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8" name="Rectangle 37">
                <a:extLst>
                  <a:ext uri="{FF2B5EF4-FFF2-40B4-BE49-F238E27FC236}">
                    <a16:creationId xmlns:a16="http://schemas.microsoft.com/office/drawing/2014/main" id="{1A0E2999-37B6-205E-E986-B673DC497D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4461945"/>
                <a:ext cx="1371924" cy="1051214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9" name="Rectangle 33">
                <a:extLst>
                  <a:ext uri="{FF2B5EF4-FFF2-40B4-BE49-F238E27FC236}">
                    <a16:creationId xmlns:a16="http://schemas.microsoft.com/office/drawing/2014/main" id="{52C25E3C-E901-8D6D-C9C1-13A7BF8311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1314780"/>
                <a:ext cx="137192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70" name="Rectangle 34">
                <a:extLst>
                  <a:ext uri="{FF2B5EF4-FFF2-40B4-BE49-F238E27FC236}">
                    <a16:creationId xmlns:a16="http://schemas.microsoft.com/office/drawing/2014/main" id="{C84B658E-FE19-B3D9-6F55-3BC9D695E4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4461945"/>
                <a:ext cx="1371924" cy="104959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265B2ED7-12EA-27D8-E4F6-3350D8C7628B}"/>
              </a:ext>
            </a:extLst>
          </p:cNvPr>
          <p:cNvGrpSpPr/>
          <p:nvPr/>
        </p:nvGrpSpPr>
        <p:grpSpPr>
          <a:xfrm>
            <a:off x="8326291" y="1458901"/>
            <a:ext cx="3234609" cy="2638788"/>
            <a:chOff x="8446343" y="1458901"/>
            <a:chExt cx="3045860" cy="2484807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B16152BF-8B2C-57A4-FF1D-DEB3111E12AE}"/>
                </a:ext>
              </a:extLst>
            </p:cNvPr>
            <p:cNvGrpSpPr/>
            <p:nvPr/>
          </p:nvGrpSpPr>
          <p:grpSpPr>
            <a:xfrm>
              <a:off x="8446343" y="1458901"/>
              <a:ext cx="3045860" cy="375370"/>
              <a:chOff x="8326306" y="1458901"/>
              <a:chExt cx="3045860" cy="375370"/>
            </a:xfrm>
          </p:grpSpPr>
          <p:sp>
            <p:nvSpPr>
              <p:cNvPr id="91" name="Oval 58">
                <a:extLst>
                  <a:ext uri="{FF2B5EF4-FFF2-40B4-BE49-F238E27FC236}">
                    <a16:creationId xmlns:a16="http://schemas.microsoft.com/office/drawing/2014/main" id="{7B3EDED7-7C3E-A87E-DEB6-BA22AED50F07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A</a:t>
                </a:r>
              </a:p>
            </p:txBody>
          </p:sp>
          <p:sp>
            <p:nvSpPr>
              <p:cNvPr id="92" name="Rectangle 59">
                <a:extLst>
                  <a:ext uri="{FF2B5EF4-FFF2-40B4-BE49-F238E27FC236}">
                    <a16:creationId xmlns:a16="http://schemas.microsoft.com/office/drawing/2014/main" id="{87C82045-3304-BF6A-F1F7-4A1CB65D4FA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The lack of a designated Six Sigma Champion could lead to poor direction</a:t>
                </a: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AF3BF15B-F6A1-716D-DA69-2CEB77288C1E}"/>
                </a:ext>
              </a:extLst>
            </p:cNvPr>
            <p:cNvGrpSpPr/>
            <p:nvPr/>
          </p:nvGrpSpPr>
          <p:grpSpPr>
            <a:xfrm>
              <a:off x="8446343" y="1986260"/>
              <a:ext cx="3045860" cy="375370"/>
              <a:chOff x="8326306" y="1458901"/>
              <a:chExt cx="3045860" cy="375370"/>
            </a:xfrm>
          </p:grpSpPr>
          <p:sp>
            <p:nvSpPr>
              <p:cNvPr id="89" name="Oval 58">
                <a:extLst>
                  <a:ext uri="{FF2B5EF4-FFF2-40B4-BE49-F238E27FC236}">
                    <a16:creationId xmlns:a16="http://schemas.microsoft.com/office/drawing/2014/main" id="{EEF2C9D2-1BEE-C2B0-0491-2C35582F7F3E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B</a:t>
                </a:r>
              </a:p>
            </p:txBody>
          </p:sp>
          <p:sp>
            <p:nvSpPr>
              <p:cNvPr id="90" name="Rectangle 59">
                <a:extLst>
                  <a:ext uri="{FF2B5EF4-FFF2-40B4-BE49-F238E27FC236}">
                    <a16:creationId xmlns:a16="http://schemas.microsoft.com/office/drawing/2014/main" id="{2832305A-266C-286C-25B3-779DC8D1BC19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Not having a defined process owner could lead to unclear accountability</a:t>
                </a:r>
              </a:p>
            </p:txBody>
          </p: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367C5AEC-65AE-054B-51D0-82B01EBE1FBC}"/>
                </a:ext>
              </a:extLst>
            </p:cNvPr>
            <p:cNvGrpSpPr/>
            <p:nvPr/>
          </p:nvGrpSpPr>
          <p:grpSpPr>
            <a:xfrm>
              <a:off x="8446343" y="2513619"/>
              <a:ext cx="3045860" cy="375370"/>
              <a:chOff x="8326306" y="1458901"/>
              <a:chExt cx="3045860" cy="375370"/>
            </a:xfrm>
          </p:grpSpPr>
          <p:sp>
            <p:nvSpPr>
              <p:cNvPr id="87" name="Oval 58">
                <a:extLst>
                  <a:ext uri="{FF2B5EF4-FFF2-40B4-BE49-F238E27FC236}">
                    <a16:creationId xmlns:a16="http://schemas.microsoft.com/office/drawing/2014/main" id="{B8A0C862-2696-FDED-133B-12EEF02FE0B4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C</a:t>
                </a:r>
              </a:p>
            </p:txBody>
          </p:sp>
          <p:sp>
            <p:nvSpPr>
              <p:cNvPr id="88" name="Rectangle 59">
                <a:extLst>
                  <a:ext uri="{FF2B5EF4-FFF2-40B4-BE49-F238E27FC236}">
                    <a16:creationId xmlns:a16="http://schemas.microsoft.com/office/drawing/2014/main" id="{15E98496-6A78-D5C2-7D51-93C7824122B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69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lang="en-US" sz="1200" kern="0" dirty="0">
                    <a:solidFill>
                      <a:srgbClr val="000000"/>
                    </a:solidFill>
                    <a:latin typeface="+mn-lt"/>
                    <a:cs typeface="Calibri"/>
                    <a:sym typeface="Calibri"/>
                  </a:rPr>
                  <a:t>A part-time </a:t>
                </a: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technical leader could result in insufficient technical guidance</a:t>
                </a:r>
              </a:p>
            </p:txBody>
          </p: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2A2AA175-B706-18A4-4162-F99FD97351B3}"/>
                </a:ext>
              </a:extLst>
            </p:cNvPr>
            <p:cNvGrpSpPr/>
            <p:nvPr/>
          </p:nvGrpSpPr>
          <p:grpSpPr>
            <a:xfrm>
              <a:off x="8446343" y="3040978"/>
              <a:ext cx="3045860" cy="375370"/>
              <a:chOff x="8326306" y="1458901"/>
              <a:chExt cx="3045860" cy="375370"/>
            </a:xfrm>
          </p:grpSpPr>
          <p:sp>
            <p:nvSpPr>
              <p:cNvPr id="85" name="Oval 58">
                <a:extLst>
                  <a:ext uri="{FF2B5EF4-FFF2-40B4-BE49-F238E27FC236}">
                    <a16:creationId xmlns:a16="http://schemas.microsoft.com/office/drawing/2014/main" id="{50AE52ED-A5AD-C458-623C-154CF7FCBDDE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D</a:t>
                </a:r>
              </a:p>
            </p:txBody>
          </p:sp>
          <p:sp>
            <p:nvSpPr>
              <p:cNvPr id="86" name="Rectangle 59">
                <a:extLst>
                  <a:ext uri="{FF2B5EF4-FFF2-40B4-BE49-F238E27FC236}">
                    <a16:creationId xmlns:a16="http://schemas.microsoft.com/office/drawing/2014/main" id="{E6F49C3D-1263-BB99-0A39-03B1F0D42AA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Limited availability of Yellow Belts may result in delaying progress</a:t>
                </a:r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57D550F5-7CC3-691A-C4A5-A175A4A4F490}"/>
                </a:ext>
              </a:extLst>
            </p:cNvPr>
            <p:cNvGrpSpPr/>
            <p:nvPr/>
          </p:nvGrpSpPr>
          <p:grpSpPr>
            <a:xfrm>
              <a:off x="8446343" y="3568338"/>
              <a:ext cx="3045860" cy="375370"/>
              <a:chOff x="8326306" y="1458901"/>
              <a:chExt cx="3045860" cy="375370"/>
            </a:xfrm>
          </p:grpSpPr>
          <p:sp>
            <p:nvSpPr>
              <p:cNvPr id="83" name="Oval 58">
                <a:extLst>
                  <a:ext uri="{FF2B5EF4-FFF2-40B4-BE49-F238E27FC236}">
                    <a16:creationId xmlns:a16="http://schemas.microsoft.com/office/drawing/2014/main" id="{BECB61DD-2006-8F0D-C343-64DAC4D36070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E</a:t>
                </a:r>
              </a:p>
            </p:txBody>
          </p:sp>
          <p:sp>
            <p:nvSpPr>
              <p:cNvPr id="84" name="Rectangle 59">
                <a:extLst>
                  <a:ext uri="{FF2B5EF4-FFF2-40B4-BE49-F238E27FC236}">
                    <a16:creationId xmlns:a16="http://schemas.microsoft.com/office/drawing/2014/main" id="{DF7FF997-66E2-E22A-A63D-323333EA261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The absence of a financial representative may lead to mismanagement of funds</a:t>
                </a:r>
              </a:p>
            </p:txBody>
          </p:sp>
        </p:grpSp>
      </p:grpSp>
      <p:grpSp>
        <p:nvGrpSpPr>
          <p:cNvPr id="93" name="Group 58">
            <a:extLst>
              <a:ext uri="{FF2B5EF4-FFF2-40B4-BE49-F238E27FC236}">
                <a16:creationId xmlns:a16="http://schemas.microsoft.com/office/drawing/2014/main" id="{2A4EFB3B-2893-B289-1722-29108515C518}"/>
              </a:ext>
            </a:extLst>
          </p:cNvPr>
          <p:cNvGrpSpPr/>
          <p:nvPr/>
        </p:nvGrpSpPr>
        <p:grpSpPr>
          <a:xfrm>
            <a:off x="8851463" y="4435667"/>
            <a:ext cx="2392236" cy="862655"/>
            <a:chOff x="6861175" y="180625"/>
            <a:chExt cx="2344613" cy="845482"/>
          </a:xfrm>
        </p:grpSpPr>
        <p:sp>
          <p:nvSpPr>
            <p:cNvPr id="94" name="Rectangle 3">
              <a:extLst>
                <a:ext uri="{FF2B5EF4-FFF2-40B4-BE49-F238E27FC236}">
                  <a16:creationId xmlns:a16="http://schemas.microsoft.com/office/drawing/2014/main" id="{6C5C53DB-CEDE-4588-6EE5-0BF63BB73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1839" y="382588"/>
              <a:ext cx="2123949" cy="643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0">
              <a:noAutofit/>
            </a:bodyPr>
            <a:lstStyle>
              <a:lvl1pPr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9842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98438" indent="-1588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9527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393700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8509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13081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17653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22225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Low: Keep in mind</a:t>
              </a:r>
            </a:p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Medium: Action required</a:t>
              </a:r>
            </a:p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High: Urgent measures required</a:t>
              </a:r>
            </a:p>
          </p:txBody>
        </p:sp>
        <p:sp>
          <p:nvSpPr>
            <p:cNvPr id="95" name="Rectangle 4">
              <a:extLst>
                <a:ext uri="{FF2B5EF4-FFF2-40B4-BE49-F238E27FC236}">
                  <a16:creationId xmlns:a16="http://schemas.microsoft.com/office/drawing/2014/main" id="{47F683DC-B282-F3F3-57A0-AEAFD62C37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413957"/>
              <a:ext cx="155575" cy="1460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96" name="Rectangle 5">
              <a:extLst>
                <a:ext uri="{FF2B5EF4-FFF2-40B4-BE49-F238E27FC236}">
                  <a16:creationId xmlns:a16="http://schemas.microsoft.com/office/drawing/2014/main" id="{D07A9206-01A3-E4B2-64DE-0E744F404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648907"/>
              <a:ext cx="155575" cy="146050"/>
            </a:xfrm>
            <a:prstGeom prst="rect">
              <a:avLst/>
            </a:prstGeom>
            <a:solidFill>
              <a:srgbClr val="FFCCCC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97" name="Rectangle 6">
              <a:extLst>
                <a:ext uri="{FF2B5EF4-FFF2-40B4-BE49-F238E27FC236}">
                  <a16:creationId xmlns:a16="http://schemas.microsoft.com/office/drawing/2014/main" id="{5428E62B-62BA-3A0C-B90F-16FB5BFDC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180625"/>
              <a:ext cx="1194029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0">
              <a:noAutofit/>
            </a:bodyPr>
            <a:lstStyle>
              <a:lvl1pPr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9842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98438" indent="-1588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9527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393700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8509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13081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17653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22225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Required Attention</a:t>
              </a:r>
            </a:p>
          </p:txBody>
        </p:sp>
        <p:sp>
          <p:nvSpPr>
            <p:cNvPr id="98" name="Rectangle 7">
              <a:extLst>
                <a:ext uri="{FF2B5EF4-FFF2-40B4-BE49-F238E27FC236}">
                  <a16:creationId xmlns:a16="http://schemas.microsoft.com/office/drawing/2014/main" id="{D9FD3CF2-1351-EC12-2ADA-5629404FB0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877062"/>
              <a:ext cx="155575" cy="146050"/>
            </a:xfrm>
            <a:prstGeom prst="rect">
              <a:avLst/>
            </a:prstGeom>
            <a:solidFill>
              <a:srgbClr val="FF859F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sp>
        <p:nvSpPr>
          <p:cNvPr id="19" name="Oval 58">
            <a:extLst>
              <a:ext uri="{FF2B5EF4-FFF2-40B4-BE49-F238E27FC236}">
                <a16:creationId xmlns:a16="http://schemas.microsoft.com/office/drawing/2014/main" id="{CB9CE4BC-79B4-4228-18B9-25C6BD56F90A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523705" y="4563136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A</a:t>
            </a:r>
          </a:p>
        </p:txBody>
      </p:sp>
      <p:sp>
        <p:nvSpPr>
          <p:cNvPr id="20" name="Oval 58">
            <a:extLst>
              <a:ext uri="{FF2B5EF4-FFF2-40B4-BE49-F238E27FC236}">
                <a16:creationId xmlns:a16="http://schemas.microsoft.com/office/drawing/2014/main" id="{23CCFD56-F523-4A4C-6F0F-1AFACA7767FE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794413" y="2836463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B</a:t>
            </a:r>
          </a:p>
        </p:txBody>
      </p:sp>
      <p:sp>
        <p:nvSpPr>
          <p:cNvPr id="21" name="Oval 58">
            <a:extLst>
              <a:ext uri="{FF2B5EF4-FFF2-40B4-BE49-F238E27FC236}">
                <a16:creationId xmlns:a16="http://schemas.microsoft.com/office/drawing/2014/main" id="{0AABD3E8-4766-401A-3896-9E8071F5307E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104543" y="3699799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C</a:t>
            </a:r>
          </a:p>
        </p:txBody>
      </p:sp>
      <p:sp>
        <p:nvSpPr>
          <p:cNvPr id="22" name="Oval 58">
            <a:extLst>
              <a:ext uri="{FF2B5EF4-FFF2-40B4-BE49-F238E27FC236}">
                <a16:creationId xmlns:a16="http://schemas.microsoft.com/office/drawing/2014/main" id="{9ED23008-B5D6-5111-FD1C-35BDD07879EC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01112" y="3699799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D</a:t>
            </a:r>
          </a:p>
        </p:txBody>
      </p:sp>
      <p:sp>
        <p:nvSpPr>
          <p:cNvPr id="23" name="Oval 58">
            <a:extLst>
              <a:ext uri="{FF2B5EF4-FFF2-40B4-BE49-F238E27FC236}">
                <a16:creationId xmlns:a16="http://schemas.microsoft.com/office/drawing/2014/main" id="{F6C09163-1262-0577-29DF-A85F42C6AFBD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414674" y="4563136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50165</TotalTime>
  <Words>120</Words>
  <Application>Microsoft Office PowerPoint</Application>
  <PresentationFormat>Widescreen</PresentationFormat>
  <Paragraphs>39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1255</cp:revision>
  <cp:lastPrinted>2025-08-05T06:42:25Z</cp:lastPrinted>
  <dcterms:created xsi:type="dcterms:W3CDTF">2018-03-01T11:16:05Z</dcterms:created>
  <dcterms:modified xsi:type="dcterms:W3CDTF">2025-10-04T10:40:52Z</dcterms:modified>
</cp:coreProperties>
</file>