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4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01-10-2025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TIMELINE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C4D6913-B728-56E2-1D35-EEC2D83797EA}"/>
              </a:ext>
            </a:extLst>
          </p:cNvPr>
          <p:cNvGrpSpPr/>
          <p:nvPr/>
        </p:nvGrpSpPr>
        <p:grpSpPr>
          <a:xfrm>
            <a:off x="181607" y="740231"/>
            <a:ext cx="11828786" cy="5431969"/>
            <a:chOff x="82537" y="1201118"/>
            <a:chExt cx="8959863" cy="519740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63BC059-5103-5484-32FB-92AD9354C6C8}"/>
                </a:ext>
              </a:extLst>
            </p:cNvPr>
            <p:cNvSpPr/>
            <p:nvPr/>
          </p:nvSpPr>
          <p:spPr>
            <a:xfrm>
              <a:off x="82537" y="1489266"/>
              <a:ext cx="8959863" cy="45458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613C9741-B0C8-4D0B-D4BE-F726E3A246D1}"/>
                </a:ext>
              </a:extLst>
            </p:cNvPr>
            <p:cNvGrpSpPr/>
            <p:nvPr/>
          </p:nvGrpSpPr>
          <p:grpSpPr>
            <a:xfrm>
              <a:off x="2524109" y="1489265"/>
              <a:ext cx="5450425" cy="4545843"/>
              <a:chOff x="2524109" y="1347788"/>
              <a:chExt cx="5450425" cy="4368800"/>
            </a:xfrm>
            <a:solidFill>
              <a:schemeClr val="bg1"/>
            </a:solidFill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C22B56A2-65ED-75FD-16CA-BC6D768E50FC}"/>
                  </a:ext>
                </a:extLst>
              </p:cNvPr>
              <p:cNvSpPr/>
              <p:nvPr/>
            </p:nvSpPr>
            <p:spPr>
              <a:xfrm>
                <a:off x="2524109" y="1347788"/>
                <a:ext cx="5450425" cy="4368799"/>
              </a:xfrm>
              <a:prstGeom prst="rect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/>
              </a:p>
            </p:txBody>
          </p: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24F6A869-C910-813D-6A62-FE5A5EB9EE51}"/>
                  </a:ext>
                </a:extLst>
              </p:cNvPr>
              <p:cNvCxnSpPr>
                <a:cxnSpLocks/>
              </p:cNvCxnSpPr>
              <p:nvPr>
                <p:custDataLst>
                  <p:tags r:id="rId3"/>
                </p:custDataLst>
              </p:nvPr>
            </p:nvCxnSpPr>
            <p:spPr bwMode="auto">
              <a:xfrm>
                <a:off x="7066129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B0B314D3-598C-CA10-2475-A5F462E9AF99}"/>
                  </a:ext>
                </a:extLst>
              </p:cNvPr>
              <p:cNvCxnSpPr>
                <a:cxnSpLocks/>
              </p:cNvCxnSpPr>
              <p:nvPr>
                <p:custDataLst>
                  <p:tags r:id="rId4"/>
                </p:custDataLst>
              </p:nvPr>
            </p:nvCxnSpPr>
            <p:spPr bwMode="auto">
              <a:xfrm>
                <a:off x="7520331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1C86CD99-89B2-1F23-3CFF-4121D41DB452}"/>
                  </a:ext>
                </a:extLst>
              </p:cNvPr>
              <p:cNvCxnSpPr>
                <a:cxnSpLocks/>
              </p:cNvCxnSpPr>
              <p:nvPr>
                <p:custDataLst>
                  <p:tags r:id="rId5"/>
                </p:custDataLst>
              </p:nvPr>
            </p:nvCxnSpPr>
            <p:spPr bwMode="auto">
              <a:xfrm>
                <a:off x="6611927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ECF93FCA-F3E2-BF9B-3F86-8DD6FCA819B5}"/>
                  </a:ext>
                </a:extLst>
              </p:cNvPr>
              <p:cNvCxnSpPr>
                <a:cxnSpLocks/>
              </p:cNvCxnSpPr>
              <p:nvPr>
                <p:custDataLst>
                  <p:tags r:id="rId6"/>
                </p:custDataLst>
              </p:nvPr>
            </p:nvCxnSpPr>
            <p:spPr bwMode="auto">
              <a:xfrm>
                <a:off x="2978311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92BBDDA-7699-E8ED-6025-90D0635EF651}"/>
                  </a:ext>
                </a:extLst>
              </p:cNvPr>
              <p:cNvCxnSpPr>
                <a:cxnSpLocks/>
              </p:cNvCxnSpPr>
              <p:nvPr>
                <p:custDataLst>
                  <p:tags r:id="rId7"/>
                </p:custDataLst>
              </p:nvPr>
            </p:nvCxnSpPr>
            <p:spPr bwMode="auto">
              <a:xfrm>
                <a:off x="3432513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4443259A-935E-721A-7F7D-C2D0FE42AD0B}"/>
                  </a:ext>
                </a:extLst>
              </p:cNvPr>
              <p:cNvCxnSpPr>
                <a:cxnSpLocks/>
              </p:cNvCxnSpPr>
              <p:nvPr>
                <p:custDataLst>
                  <p:tags r:id="rId8"/>
                </p:custDataLst>
              </p:nvPr>
            </p:nvCxnSpPr>
            <p:spPr bwMode="auto">
              <a:xfrm>
                <a:off x="3886715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354681EB-22FC-0CC4-84C1-694C2183AA8C}"/>
                  </a:ext>
                </a:extLst>
              </p:cNvPr>
              <p:cNvCxnSpPr>
                <a:cxnSpLocks/>
              </p:cNvCxnSpPr>
              <p:nvPr>
                <p:custDataLst>
                  <p:tags r:id="rId9"/>
                </p:custDataLst>
              </p:nvPr>
            </p:nvCxnSpPr>
            <p:spPr bwMode="auto">
              <a:xfrm>
                <a:off x="4340917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4F0ED042-ECBB-4830-5905-E9DCFCEF8C28}"/>
                  </a:ext>
                </a:extLst>
              </p:cNvPr>
              <p:cNvCxnSpPr>
                <a:cxnSpLocks/>
              </p:cNvCxnSpPr>
              <p:nvPr>
                <p:custDataLst>
                  <p:tags r:id="rId10"/>
                </p:custDataLst>
              </p:nvPr>
            </p:nvCxnSpPr>
            <p:spPr bwMode="auto">
              <a:xfrm>
                <a:off x="4795119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AE602FD8-9BAB-A09B-C38B-B2405A7AF8E5}"/>
                  </a:ext>
                </a:extLst>
              </p:cNvPr>
              <p:cNvCxnSpPr>
                <a:cxnSpLocks/>
              </p:cNvCxnSpPr>
              <p:nvPr>
                <p:custDataLst>
                  <p:tags r:id="rId11"/>
                </p:custDataLst>
              </p:nvPr>
            </p:nvCxnSpPr>
            <p:spPr bwMode="auto">
              <a:xfrm>
                <a:off x="5249321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C6265701-25F2-8C44-CC77-E0A09D70B7FC}"/>
                  </a:ext>
                </a:extLst>
              </p:cNvPr>
              <p:cNvCxnSpPr>
                <a:cxnSpLocks/>
              </p:cNvCxnSpPr>
              <p:nvPr>
                <p:custDataLst>
                  <p:tags r:id="rId12"/>
                </p:custDataLst>
              </p:nvPr>
            </p:nvCxnSpPr>
            <p:spPr bwMode="auto">
              <a:xfrm>
                <a:off x="5703523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58839D7-A6EF-DCF6-871C-5809606218CD}"/>
                  </a:ext>
                </a:extLst>
              </p:cNvPr>
              <p:cNvCxnSpPr>
                <a:cxnSpLocks/>
              </p:cNvCxnSpPr>
              <p:nvPr>
                <p:custDataLst>
                  <p:tags r:id="rId13"/>
                </p:custDataLst>
              </p:nvPr>
            </p:nvCxnSpPr>
            <p:spPr bwMode="auto">
              <a:xfrm>
                <a:off x="6157725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E3A2F6AA-AC3F-9BAA-B9A8-466E76481C38}"/>
                </a:ext>
              </a:extLst>
            </p:cNvPr>
            <p:cNvGrpSpPr/>
            <p:nvPr/>
          </p:nvGrpSpPr>
          <p:grpSpPr>
            <a:xfrm>
              <a:off x="2394417" y="1489265"/>
              <a:ext cx="876292" cy="4909261"/>
              <a:chOff x="1746043" y="1463865"/>
              <a:chExt cx="876292" cy="4909261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E051C40F-E5EE-4EAD-15A4-6D32B01BD00D}"/>
                  </a:ext>
                </a:extLst>
              </p:cNvPr>
              <p:cNvCxnSpPr>
                <a:cxnSpLocks/>
              </p:cNvCxnSpPr>
              <p:nvPr>
                <p:custDataLst>
                  <p:tags r:id="rId1"/>
                </p:custDataLst>
              </p:nvPr>
            </p:nvCxnSpPr>
            <p:spPr bwMode="gray">
              <a:xfrm>
                <a:off x="2196281" y="1463865"/>
                <a:ext cx="0" cy="4545842"/>
              </a:xfrm>
              <a:prstGeom prst="lin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9" name="Isosceles Triangle 68">
                <a:extLst>
                  <a:ext uri="{FF2B5EF4-FFF2-40B4-BE49-F238E27FC236}">
                    <a16:creationId xmlns:a16="http://schemas.microsoft.com/office/drawing/2014/main" id="{EFE380B8-527B-2B42-F3B1-5AA2F1FA2246}"/>
                  </a:ext>
                </a:extLst>
              </p:cNvPr>
              <p:cNvSpPr/>
              <p:nvPr>
                <p:custDataLst>
                  <p:tags r:id="rId2"/>
                </p:custDataLst>
              </p:nvPr>
            </p:nvSpPr>
            <p:spPr bwMode="gray">
              <a:xfrm>
                <a:off x="2146751" y="6054195"/>
                <a:ext cx="114300" cy="114300"/>
              </a:xfrm>
              <a:prstGeom prst="triangl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lvl="0" indent="0" defTabSz="91440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AB72FF13-BDC0-06B2-167B-345D5CBF257C}"/>
                  </a:ext>
                </a:extLst>
              </p:cNvPr>
              <p:cNvSpPr txBox="1"/>
              <p:nvPr/>
            </p:nvSpPr>
            <p:spPr>
              <a:xfrm>
                <a:off x="1746043" y="6168495"/>
                <a:ext cx="876292" cy="204631"/>
              </a:xfrm>
              <a:prstGeom prst="rect">
                <a:avLst/>
              </a:prstGeom>
              <a:noFill/>
            </p:spPr>
            <p:txBody>
              <a:bodyPr wrap="square" lIns="3600" tIns="3600" rIns="3600" bIns="3600" anchor="ctr" anchorCtr="0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cs typeface="Readex Pro Deca Light" pitchFamily="2" charset="-78"/>
                  </a:rPr>
                  <a:t>Today</a:t>
                </a:r>
                <a:endParaRPr lang="en-AE" dirty="0">
                  <a:cs typeface="Readex Pro Deca Light" pitchFamily="2" charset="-78"/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1C7382E-FD06-F758-C08F-CECAB4C34F7C}"/>
                </a:ext>
              </a:extLst>
            </p:cNvPr>
            <p:cNvGrpSpPr/>
            <p:nvPr/>
          </p:nvGrpSpPr>
          <p:grpSpPr>
            <a:xfrm>
              <a:off x="2557292" y="1247703"/>
              <a:ext cx="5393902" cy="183032"/>
              <a:chOff x="2557292" y="1077144"/>
              <a:chExt cx="5393902" cy="183032"/>
            </a:xfrm>
            <a:solidFill>
              <a:schemeClr val="tx1"/>
            </a:solidFill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C50ADDFD-67BC-9AA9-6766-509BC2EA3695}"/>
                  </a:ext>
                </a:extLst>
              </p:cNvPr>
              <p:cNvSpPr txBox="1"/>
              <p:nvPr/>
            </p:nvSpPr>
            <p:spPr>
              <a:xfrm>
                <a:off x="2557292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wk1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2F9DDB7-A9F4-1E24-8463-C7F881802D64}"/>
                  </a:ext>
                </a:extLst>
              </p:cNvPr>
              <p:cNvSpPr txBox="1"/>
              <p:nvPr/>
            </p:nvSpPr>
            <p:spPr>
              <a:xfrm>
                <a:off x="3014568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wk2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43A591D9-94CF-7968-CFC8-B8044A336B80}"/>
                  </a:ext>
                </a:extLst>
              </p:cNvPr>
              <p:cNvSpPr txBox="1"/>
              <p:nvPr/>
            </p:nvSpPr>
            <p:spPr>
              <a:xfrm>
                <a:off x="3471844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wk3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37866D5-F987-11E7-BF4A-F2A0E890CE2F}"/>
                  </a:ext>
                </a:extLst>
              </p:cNvPr>
              <p:cNvSpPr txBox="1"/>
              <p:nvPr/>
            </p:nvSpPr>
            <p:spPr>
              <a:xfrm>
                <a:off x="3929120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wk4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140C2AC-087F-C8E4-1EAA-4185B9E205BF}"/>
                  </a:ext>
                </a:extLst>
              </p:cNvPr>
              <p:cNvSpPr txBox="1"/>
              <p:nvPr/>
            </p:nvSpPr>
            <p:spPr>
              <a:xfrm>
                <a:off x="4386396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wk5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9CF351ED-7DB4-3E2E-578D-8941E0535DE0}"/>
                  </a:ext>
                </a:extLst>
              </p:cNvPr>
              <p:cNvSpPr txBox="1"/>
              <p:nvPr/>
            </p:nvSpPr>
            <p:spPr>
              <a:xfrm>
                <a:off x="4843672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wk6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257DC937-8929-7556-A6BE-38D5620555A0}"/>
                  </a:ext>
                </a:extLst>
              </p:cNvPr>
              <p:cNvSpPr txBox="1"/>
              <p:nvPr/>
            </p:nvSpPr>
            <p:spPr>
              <a:xfrm>
                <a:off x="5300948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wk7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74DD2A7-BBBA-8665-B34B-C5C794333745}"/>
                  </a:ext>
                </a:extLst>
              </p:cNvPr>
              <p:cNvSpPr txBox="1"/>
              <p:nvPr/>
            </p:nvSpPr>
            <p:spPr>
              <a:xfrm>
                <a:off x="5758224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wk8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628A5FC5-C4CF-7EE1-1FCA-2DCB6F96D890}"/>
                  </a:ext>
                </a:extLst>
              </p:cNvPr>
              <p:cNvSpPr txBox="1"/>
              <p:nvPr/>
            </p:nvSpPr>
            <p:spPr>
              <a:xfrm>
                <a:off x="6215500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wk9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85FB1CFE-399B-391B-F06A-ECEA49BDFF5C}"/>
                  </a:ext>
                </a:extLst>
              </p:cNvPr>
              <p:cNvSpPr txBox="1"/>
              <p:nvPr/>
            </p:nvSpPr>
            <p:spPr>
              <a:xfrm>
                <a:off x="6672776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wk10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80E24CD1-C9CF-2843-4558-687109FCE038}"/>
                  </a:ext>
                </a:extLst>
              </p:cNvPr>
              <p:cNvSpPr txBox="1"/>
              <p:nvPr/>
            </p:nvSpPr>
            <p:spPr>
              <a:xfrm>
                <a:off x="7130052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wk11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9B6F4A4D-123C-B284-28E6-0005B3593F1D}"/>
                  </a:ext>
                </a:extLst>
              </p:cNvPr>
              <p:cNvSpPr txBox="1"/>
              <p:nvPr/>
            </p:nvSpPr>
            <p:spPr>
              <a:xfrm>
                <a:off x="7587323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wk12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67095FF-FEA6-6A09-3EB4-E57AAC5C0803}"/>
                </a:ext>
              </a:extLst>
            </p:cNvPr>
            <p:cNvSpPr txBox="1"/>
            <p:nvPr/>
          </p:nvSpPr>
          <p:spPr>
            <a:xfrm>
              <a:off x="92668" y="1594052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2B3BA01-3528-09E1-2A34-98FC99579E6B}"/>
                </a:ext>
              </a:extLst>
            </p:cNvPr>
            <p:cNvSpPr txBox="1"/>
            <p:nvPr/>
          </p:nvSpPr>
          <p:spPr>
            <a:xfrm>
              <a:off x="7990192" y="1594053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26" name="Arrow: Pentagon 25">
              <a:extLst>
                <a:ext uri="{FF2B5EF4-FFF2-40B4-BE49-F238E27FC236}">
                  <a16:creationId xmlns:a16="http://schemas.microsoft.com/office/drawing/2014/main" id="{0EE29949-8035-38F0-1B52-0F210B010515}"/>
                </a:ext>
              </a:extLst>
            </p:cNvPr>
            <p:cNvSpPr/>
            <p:nvPr/>
          </p:nvSpPr>
          <p:spPr>
            <a:xfrm>
              <a:off x="2524109" y="1589184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F8195B8-7DF5-3166-CA10-593CB9C22F42}"/>
                </a:ext>
              </a:extLst>
            </p:cNvPr>
            <p:cNvSpPr txBox="1"/>
            <p:nvPr/>
          </p:nvSpPr>
          <p:spPr>
            <a:xfrm>
              <a:off x="92668" y="2047711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1D07166-F02E-FBA2-B89F-22796984C2D0}"/>
                </a:ext>
              </a:extLst>
            </p:cNvPr>
            <p:cNvSpPr txBox="1"/>
            <p:nvPr/>
          </p:nvSpPr>
          <p:spPr>
            <a:xfrm>
              <a:off x="7990192" y="2047710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29" name="Arrow: Pentagon 28">
              <a:extLst>
                <a:ext uri="{FF2B5EF4-FFF2-40B4-BE49-F238E27FC236}">
                  <a16:creationId xmlns:a16="http://schemas.microsoft.com/office/drawing/2014/main" id="{588D015C-6D8B-4BAD-DABA-2D9AE47E8641}"/>
                </a:ext>
              </a:extLst>
            </p:cNvPr>
            <p:cNvSpPr/>
            <p:nvPr/>
          </p:nvSpPr>
          <p:spPr>
            <a:xfrm>
              <a:off x="2524109" y="2042842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7368DC4-1309-7C7D-37EE-B08396E41C0A}"/>
                </a:ext>
              </a:extLst>
            </p:cNvPr>
            <p:cNvSpPr txBox="1"/>
            <p:nvPr/>
          </p:nvSpPr>
          <p:spPr>
            <a:xfrm>
              <a:off x="92668" y="2501369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74D1E8F-9A88-4AAB-6EB1-287AC2F8B51C}"/>
                </a:ext>
              </a:extLst>
            </p:cNvPr>
            <p:cNvSpPr txBox="1"/>
            <p:nvPr/>
          </p:nvSpPr>
          <p:spPr>
            <a:xfrm>
              <a:off x="7990192" y="2501369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32" name="Arrow: Pentagon 31">
              <a:extLst>
                <a:ext uri="{FF2B5EF4-FFF2-40B4-BE49-F238E27FC236}">
                  <a16:creationId xmlns:a16="http://schemas.microsoft.com/office/drawing/2014/main" id="{9BC5789A-D6FA-45DD-C3AA-94A7C13B8D3A}"/>
                </a:ext>
              </a:extLst>
            </p:cNvPr>
            <p:cNvSpPr/>
            <p:nvPr/>
          </p:nvSpPr>
          <p:spPr>
            <a:xfrm>
              <a:off x="2524109" y="2496500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74E55C1-8630-E0AB-6630-CA8D5D559082}"/>
                </a:ext>
              </a:extLst>
            </p:cNvPr>
            <p:cNvSpPr txBox="1"/>
            <p:nvPr/>
          </p:nvSpPr>
          <p:spPr>
            <a:xfrm>
              <a:off x="92668" y="2955026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DC5C849-D29F-6F4A-D683-3E732E8BFDA1}"/>
                </a:ext>
              </a:extLst>
            </p:cNvPr>
            <p:cNvSpPr txBox="1"/>
            <p:nvPr/>
          </p:nvSpPr>
          <p:spPr>
            <a:xfrm>
              <a:off x="7990192" y="2955026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35" name="Arrow: Pentagon 34">
              <a:extLst>
                <a:ext uri="{FF2B5EF4-FFF2-40B4-BE49-F238E27FC236}">
                  <a16:creationId xmlns:a16="http://schemas.microsoft.com/office/drawing/2014/main" id="{9AF21AD0-6058-8C33-E6C2-4CDF744BCD47}"/>
                </a:ext>
              </a:extLst>
            </p:cNvPr>
            <p:cNvSpPr/>
            <p:nvPr/>
          </p:nvSpPr>
          <p:spPr>
            <a:xfrm>
              <a:off x="2524109" y="2950158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FE51750-1563-6F32-4152-45F2D0B18CC5}"/>
                </a:ext>
              </a:extLst>
            </p:cNvPr>
            <p:cNvSpPr txBox="1"/>
            <p:nvPr/>
          </p:nvSpPr>
          <p:spPr>
            <a:xfrm>
              <a:off x="92668" y="3408685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CA3E892-4BF1-A068-F107-211BE7A7F16E}"/>
                </a:ext>
              </a:extLst>
            </p:cNvPr>
            <p:cNvSpPr txBox="1"/>
            <p:nvPr/>
          </p:nvSpPr>
          <p:spPr>
            <a:xfrm>
              <a:off x="7990192" y="3408685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455CE9D9-39CC-3F4B-695B-5B91F41DA4AD}"/>
                </a:ext>
              </a:extLst>
            </p:cNvPr>
            <p:cNvSpPr/>
            <p:nvPr/>
          </p:nvSpPr>
          <p:spPr>
            <a:xfrm>
              <a:off x="2524109" y="3403816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AC6C747-F2EA-DF6E-4470-328C8855549D}"/>
                </a:ext>
              </a:extLst>
            </p:cNvPr>
            <p:cNvSpPr txBox="1"/>
            <p:nvPr/>
          </p:nvSpPr>
          <p:spPr>
            <a:xfrm>
              <a:off x="92668" y="3862344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B7B4EDE-2DF1-802C-BDCC-001540A81CFE}"/>
                </a:ext>
              </a:extLst>
            </p:cNvPr>
            <p:cNvSpPr txBox="1"/>
            <p:nvPr/>
          </p:nvSpPr>
          <p:spPr>
            <a:xfrm>
              <a:off x="7990192" y="3862343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41" name="Arrow: Pentagon 40">
              <a:extLst>
                <a:ext uri="{FF2B5EF4-FFF2-40B4-BE49-F238E27FC236}">
                  <a16:creationId xmlns:a16="http://schemas.microsoft.com/office/drawing/2014/main" id="{1636A0C5-43FF-09E9-B3F3-7E7FDCE3F16F}"/>
                </a:ext>
              </a:extLst>
            </p:cNvPr>
            <p:cNvSpPr/>
            <p:nvPr/>
          </p:nvSpPr>
          <p:spPr>
            <a:xfrm>
              <a:off x="2524109" y="3857474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4662729-1853-0242-870A-D050CF58F44E}"/>
                </a:ext>
              </a:extLst>
            </p:cNvPr>
            <p:cNvSpPr txBox="1"/>
            <p:nvPr/>
          </p:nvSpPr>
          <p:spPr>
            <a:xfrm>
              <a:off x="92668" y="4316001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EE6D251-C2B0-D24F-0420-2376011618F9}"/>
                </a:ext>
              </a:extLst>
            </p:cNvPr>
            <p:cNvSpPr txBox="1"/>
            <p:nvPr/>
          </p:nvSpPr>
          <p:spPr>
            <a:xfrm>
              <a:off x="7990192" y="4316000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44" name="Arrow: Pentagon 43">
              <a:extLst>
                <a:ext uri="{FF2B5EF4-FFF2-40B4-BE49-F238E27FC236}">
                  <a16:creationId xmlns:a16="http://schemas.microsoft.com/office/drawing/2014/main" id="{0917DE4A-7604-7EDB-BDEF-EFD23F3992BA}"/>
                </a:ext>
              </a:extLst>
            </p:cNvPr>
            <p:cNvSpPr/>
            <p:nvPr/>
          </p:nvSpPr>
          <p:spPr>
            <a:xfrm>
              <a:off x="2524109" y="4311132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08E7884-337B-E805-6E68-CB405EFC7E44}"/>
                </a:ext>
              </a:extLst>
            </p:cNvPr>
            <p:cNvSpPr txBox="1"/>
            <p:nvPr/>
          </p:nvSpPr>
          <p:spPr>
            <a:xfrm>
              <a:off x="92668" y="4769659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77117AEE-CB88-2A0C-8E2E-A6F8D8470F35}"/>
                </a:ext>
              </a:extLst>
            </p:cNvPr>
            <p:cNvSpPr txBox="1"/>
            <p:nvPr/>
          </p:nvSpPr>
          <p:spPr>
            <a:xfrm>
              <a:off x="7990192" y="4769659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47" name="Arrow: Pentagon 46">
              <a:extLst>
                <a:ext uri="{FF2B5EF4-FFF2-40B4-BE49-F238E27FC236}">
                  <a16:creationId xmlns:a16="http://schemas.microsoft.com/office/drawing/2014/main" id="{C78E2463-E838-E3C8-6303-7F921ADA28B2}"/>
                </a:ext>
              </a:extLst>
            </p:cNvPr>
            <p:cNvSpPr/>
            <p:nvPr/>
          </p:nvSpPr>
          <p:spPr>
            <a:xfrm>
              <a:off x="2524109" y="4764790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8B68CCF-B621-2951-2849-705FBABE790B}"/>
                </a:ext>
              </a:extLst>
            </p:cNvPr>
            <p:cNvSpPr txBox="1"/>
            <p:nvPr/>
          </p:nvSpPr>
          <p:spPr>
            <a:xfrm>
              <a:off x="92668" y="5223317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30C3732-8D8C-F754-8CB4-1413BFB533E3}"/>
                </a:ext>
              </a:extLst>
            </p:cNvPr>
            <p:cNvSpPr txBox="1"/>
            <p:nvPr/>
          </p:nvSpPr>
          <p:spPr>
            <a:xfrm>
              <a:off x="7990192" y="5223316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50" name="Arrow: Pentagon 49">
              <a:extLst>
                <a:ext uri="{FF2B5EF4-FFF2-40B4-BE49-F238E27FC236}">
                  <a16:creationId xmlns:a16="http://schemas.microsoft.com/office/drawing/2014/main" id="{98D60AB6-7477-248D-1FE2-0EB0963A0ED2}"/>
                </a:ext>
              </a:extLst>
            </p:cNvPr>
            <p:cNvSpPr/>
            <p:nvPr/>
          </p:nvSpPr>
          <p:spPr>
            <a:xfrm>
              <a:off x="2524109" y="5218448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654AC4B-EFF3-E413-AF51-3389AA3530C5}"/>
                </a:ext>
              </a:extLst>
            </p:cNvPr>
            <p:cNvSpPr txBox="1"/>
            <p:nvPr/>
          </p:nvSpPr>
          <p:spPr>
            <a:xfrm>
              <a:off x="92668" y="5676974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...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4492B79-88F7-B258-D4ED-E1E96E5BE932}"/>
                </a:ext>
              </a:extLst>
            </p:cNvPr>
            <p:cNvSpPr txBox="1"/>
            <p:nvPr/>
          </p:nvSpPr>
          <p:spPr>
            <a:xfrm>
              <a:off x="7990192" y="5676974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53" name="Arrow: Pentagon 52">
              <a:extLst>
                <a:ext uri="{FF2B5EF4-FFF2-40B4-BE49-F238E27FC236}">
                  <a16:creationId xmlns:a16="http://schemas.microsoft.com/office/drawing/2014/main" id="{B3833F5A-3BDF-5D91-D14B-079E132023CC}"/>
                </a:ext>
              </a:extLst>
            </p:cNvPr>
            <p:cNvSpPr/>
            <p:nvPr/>
          </p:nvSpPr>
          <p:spPr>
            <a:xfrm>
              <a:off x="2524109" y="5672105"/>
              <a:ext cx="218149" cy="260350"/>
            </a:xfrm>
            <a:prstGeom prst="homePlate">
              <a:avLst/>
            </a:prstGeom>
            <a:solidFill>
              <a:srgbClr val="D9D9D9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8CE7FFF-6832-9D0B-EB5E-3CDE95868809}"/>
                </a:ext>
              </a:extLst>
            </p:cNvPr>
            <p:cNvSpPr txBox="1"/>
            <p:nvPr/>
          </p:nvSpPr>
          <p:spPr>
            <a:xfrm>
              <a:off x="156169" y="1201118"/>
              <a:ext cx="2299456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AE" sz="1400" dirty="0">
                  <a:cs typeface="Readex Pro Deca Light" pitchFamily="2" charset="-78"/>
                </a:rPr>
                <a:t>ACTIVITIES / PHASES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905EE1-7D26-BE0E-21D0-8C65319B0D9A}"/>
                </a:ext>
              </a:extLst>
            </p:cNvPr>
            <p:cNvSpPr txBox="1"/>
            <p:nvPr/>
          </p:nvSpPr>
          <p:spPr>
            <a:xfrm>
              <a:off x="7974535" y="1212815"/>
              <a:ext cx="1067865" cy="264751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400" dirty="0">
                  <a:cs typeface="Readex Pro Deca Light" pitchFamily="2" charset="-78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Yh3NdIqROwHGB2uOXKq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M8KbzxRgPOXUFL4Oi.Lm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KtECJ8SDSjznF_dAwhq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9cV_hSwx7Yg6XN0PHyuN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2E_lbwLpXpfw7eIkiQtl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YFZxD23L_atVjnJoUQ37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DMzMYgQ90IY.zccUewGf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Sxp1UcZOvJELcg8Gmvsc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Pw.pWcKV6AKQbHthR_0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nWwZeIbqvpPxNupMVk1m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aHPQNKn.8bLsftVs1uED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1wsfWzQg1JfZPmEQb90S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GR9HID9aaDkFAXSay.Te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50164</TotalTime>
  <Words>51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Readex Pro Deca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1252</cp:revision>
  <cp:lastPrinted>2025-08-05T06:42:25Z</cp:lastPrinted>
  <dcterms:created xsi:type="dcterms:W3CDTF">2018-03-01T11:16:05Z</dcterms:created>
  <dcterms:modified xsi:type="dcterms:W3CDTF">2025-10-01T08:16:41Z</dcterms:modified>
</cp:coreProperties>
</file>