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84" r:id="rId2"/>
    <p:sldId id="948" r:id="rId3"/>
    <p:sldId id="947" r:id="rId4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kshay Kulkarni" initials="AK" lastIdx="1" clrIdx="0">
    <p:extLst>
      <p:ext uri="{19B8F6BF-5375-455C-9EA6-DF929625EA0E}">
        <p15:presenceInfo xmlns:p15="http://schemas.microsoft.com/office/powerpoint/2012/main" userId="0fe93767053ef64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B3"/>
    <a:srgbClr val="7B3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4473" autoAdjust="0"/>
  </p:normalViewPr>
  <p:slideViewPr>
    <p:cSldViewPr>
      <p:cViewPr varScale="1">
        <p:scale>
          <a:sx n="53" d="100"/>
          <a:sy n="53" d="100"/>
        </p:scale>
        <p:origin x="117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4" d="100"/>
        <a:sy n="54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8B99446C-5007-445D-8829-442C0AF6C975}" type="datetimeFigureOut">
              <a:rPr lang="en-IN" smtClean="0"/>
              <a:pPr/>
              <a:t>04-10-2025</a:t>
            </a:fld>
            <a:endParaRPr lang="en-IN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IN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1505"/>
            <a:ext cx="5510530" cy="394486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9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3F53C00E-8296-45F9-91D9-A5238466FCA4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50232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en-AE" b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leo-Regular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786A8B-F3E6-427E-9BC5-DE8115D19A4F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225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 anchor="ctr"/>
          <a:lstStyle>
            <a:lvl1pPr>
              <a:defRPr sz="32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0" y="6172200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pic>
        <p:nvPicPr>
          <p:cNvPr id="10" name="Picture 9" descr="A logo with text on it&#10;&#10;Description automatically generated">
            <a:extLst>
              <a:ext uri="{FF2B5EF4-FFF2-40B4-BE49-F238E27FC236}">
                <a16:creationId xmlns:a16="http://schemas.microsoft.com/office/drawing/2014/main" id="{B9368C9B-1F40-8D52-F4A8-2AC0E8B8722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5048250" y="269817"/>
            <a:ext cx="2095500" cy="1561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485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42356"/>
            <a:ext cx="12192000" cy="63408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28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03562"/>
            <a:ext cx="12192000" cy="513348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Font typeface="Calibri Light" panose="020F0302020204030204" pitchFamily="34" charset="0"/>
              <a:buChar char="−"/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742950" indent="-285750">
              <a:buFont typeface="Calibri Light" panose="020F0302020204030204" pitchFamily="34" charset="0"/>
              <a:buChar char="−"/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1143000" indent="-228600">
              <a:buFont typeface="Calibri Light" panose="020F0302020204030204" pitchFamily="34" charset="0"/>
              <a:buChar char="−"/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16002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20574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cxnSp>
        <p:nvCxnSpPr>
          <p:cNvPr id="7" name="Straight Connector 6"/>
          <p:cNvCxnSpPr>
            <a:cxnSpLocks/>
          </p:cNvCxnSpPr>
          <p:nvPr userDrawn="1"/>
        </p:nvCxnSpPr>
        <p:spPr>
          <a:xfrm>
            <a:off x="0" y="6237312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sp>
        <p:nvSpPr>
          <p:cNvPr id="11" name="Text Box 64"/>
          <p:cNvSpPr txBox="1">
            <a:spLocks noChangeArrowheads="1"/>
          </p:cNvSpPr>
          <p:nvPr userDrawn="1"/>
        </p:nvSpPr>
        <p:spPr bwMode="auto">
          <a:xfrm>
            <a:off x="335361" y="6237312"/>
            <a:ext cx="858913" cy="27833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US" sz="11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Page</a:t>
            </a:r>
            <a:r>
              <a:rPr lang="en-US" sz="1100" i="0" baseline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fld id="{8C310C52-DAF4-496E-BD36-D683D1DFFC46}" type="slidenum">
              <a:rPr lang="en-US" sz="1100" i="0" baseline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l">
                <a:spcBef>
                  <a:spcPct val="50000"/>
                </a:spcBef>
                <a:defRPr/>
              </a:pPr>
              <a:t>‹#›</a:t>
            </a:fld>
            <a:endParaRPr lang="en-US" sz="1100" i="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4" name="Picture 3" descr="A logo with text on it&#10;&#10;Description automatically generated">
            <a:extLst>
              <a:ext uri="{FF2B5EF4-FFF2-40B4-BE49-F238E27FC236}">
                <a16:creationId xmlns:a16="http://schemas.microsoft.com/office/drawing/2014/main" id="{1DAE6997-475F-B74B-63EB-E1CF898A409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166061" y="6237573"/>
            <a:ext cx="832678" cy="620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565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Large Tex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B1B261-5F28-E04F-CFB9-41B03FC94A1A}"/>
              </a:ext>
            </a:extLst>
          </p:cNvPr>
          <p:cNvSpPr/>
          <p:nvPr userDrawn="1"/>
        </p:nvSpPr>
        <p:spPr>
          <a:xfrm>
            <a:off x="0" y="2923390"/>
            <a:ext cx="12191999" cy="7068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solidFill>
                  <a:schemeClr val="tx1"/>
                </a:solidFill>
              </a:rPr>
              <a:t>All things reserved to GCPL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Picture 1" descr="A logo with text on it&#10;&#10;Description automatically generated">
            <a:extLst>
              <a:ext uri="{FF2B5EF4-FFF2-40B4-BE49-F238E27FC236}">
                <a16:creationId xmlns:a16="http://schemas.microsoft.com/office/drawing/2014/main" id="{CBF0E79E-676D-D24E-9F16-03CEAE63F5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572460" y="6403788"/>
            <a:ext cx="609600" cy="454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065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857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tags" Target="../tags/tag12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4E4F48B-2F96-1D9C-C555-099FD7BA1B3A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F88A7285-7922-1047-AD2C-E2067FB73F0F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FA577A21-7BE5-3F1F-4AE7-64A4661CE71A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A2930C36-F200-108E-346F-D4B719C271D3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ASSESSOR</a:t>
            </a: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8A49916C-9FC4-4FCC-9E7F-820926B89436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71D440BC-5738-17CD-4470-9897E7CD4237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</a:rPr>
              <a:t>PROJECT </a:t>
            </a:r>
            <a:r>
              <a:rPr lang="en-US" b="1" dirty="0">
                <a:solidFill>
                  <a:srgbClr val="000000"/>
                </a:solidFill>
              </a:rPr>
              <a:t>RISK REGISTER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9CDA6B7D-3DE6-4304-6B71-26F106711111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A28C5B0B-75C8-F2E8-2088-73943E801FA3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B7F052D6-2B9F-5AB5-A6B7-7A675B6FBC79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DC677365-FF9E-3F17-ED03-49816AA21628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AE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FF0FD397-4799-21C9-DBEC-0EC2CFD343C0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FE260D71-894C-3C72-CCD7-C663B1269E84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EDBF0398-BC58-DA2D-5144-3622E873239C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49F29101-8A7B-8310-C1C2-58BDE3ECDA6B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BAA8C62-1A6B-6E33-A23E-524F7DA191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3554066"/>
              </p:ext>
            </p:extLst>
          </p:nvPr>
        </p:nvGraphicFramePr>
        <p:xfrm>
          <a:off x="295539" y="683147"/>
          <a:ext cx="11600923" cy="2813586"/>
        </p:xfrm>
        <a:graphic>
          <a:graphicData uri="http://schemas.openxmlformats.org/drawingml/2006/table">
            <a:tbl>
              <a:tblPr firstRow="1" bandRow="1"/>
              <a:tblGrid>
                <a:gridCol w="640357">
                  <a:extLst>
                    <a:ext uri="{9D8B030D-6E8A-4147-A177-3AD203B41FA5}">
                      <a16:colId xmlns:a16="http://schemas.microsoft.com/office/drawing/2014/main" val="4087823488"/>
                    </a:ext>
                  </a:extLst>
                </a:gridCol>
                <a:gridCol w="2916000">
                  <a:extLst>
                    <a:ext uri="{9D8B030D-6E8A-4147-A177-3AD203B41FA5}">
                      <a16:colId xmlns:a16="http://schemas.microsoft.com/office/drawing/2014/main" val="2491656948"/>
                    </a:ext>
                  </a:extLst>
                </a:gridCol>
                <a:gridCol w="1168566">
                  <a:extLst>
                    <a:ext uri="{9D8B030D-6E8A-4147-A177-3AD203B41FA5}">
                      <a16:colId xmlns:a16="http://schemas.microsoft.com/office/drawing/2014/main" val="3587696923"/>
                    </a:ext>
                  </a:extLst>
                </a:gridCol>
                <a:gridCol w="2916000">
                  <a:extLst>
                    <a:ext uri="{9D8B030D-6E8A-4147-A177-3AD203B41FA5}">
                      <a16:colId xmlns:a16="http://schemas.microsoft.com/office/drawing/2014/main" val="503335714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3079156163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160002228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54117546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1217986476"/>
                    </a:ext>
                  </a:extLst>
                </a:gridCol>
              </a:tblGrid>
              <a:tr h="42596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RISK ID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RISK DESCRIPTION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CATEGORY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CC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Financial, etc.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PROPOSED ACTIONS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CC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To reduce or eliminate the risk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DEADLINE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RESPONSIBLE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IMPACT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CC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(1-4)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LIKELIHOOD</a:t>
                      </a:r>
                      <a:b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</a:b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CC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(1-4)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9512551"/>
                  </a:ext>
                </a:extLst>
              </a:tr>
              <a:tr h="260594"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172191"/>
                  </a:ext>
                </a:extLst>
              </a:tr>
              <a:tr h="260594"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8996955"/>
                  </a:ext>
                </a:extLst>
              </a:tr>
              <a:tr h="260594"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7863705"/>
                  </a:ext>
                </a:extLst>
              </a:tr>
              <a:tr h="260594"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9807844"/>
                  </a:ext>
                </a:extLst>
              </a:tr>
              <a:tr h="260594"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1526476"/>
                  </a:ext>
                </a:extLst>
              </a:tr>
              <a:tr h="260594"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486709"/>
                  </a:ext>
                </a:extLst>
              </a:tr>
              <a:tr h="260594"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650287"/>
                  </a:ext>
                </a:extLst>
              </a:tr>
              <a:tr h="260594"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5746281"/>
                  </a:ext>
                </a:extLst>
              </a:tr>
              <a:tr h="260594"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0281539"/>
                  </a:ext>
                </a:extLst>
              </a:tr>
            </a:tbl>
          </a:graphicData>
        </a:graphic>
      </p:graphicFrame>
      <p:grpSp>
        <p:nvGrpSpPr>
          <p:cNvPr id="3" name="Group 2">
            <a:extLst>
              <a:ext uri="{FF2B5EF4-FFF2-40B4-BE49-F238E27FC236}">
                <a16:creationId xmlns:a16="http://schemas.microsoft.com/office/drawing/2014/main" id="{BB88D2B6-57FD-410E-48E4-092BCD333902}"/>
              </a:ext>
            </a:extLst>
          </p:cNvPr>
          <p:cNvGrpSpPr/>
          <p:nvPr/>
        </p:nvGrpSpPr>
        <p:grpSpPr>
          <a:xfrm>
            <a:off x="1981646" y="5937468"/>
            <a:ext cx="3444507" cy="322002"/>
            <a:chOff x="2207881" y="5582761"/>
            <a:chExt cx="6399705" cy="598262"/>
          </a:xfrm>
        </p:grpSpPr>
        <p:sp>
          <p:nvSpPr>
            <p:cNvPr id="4" name="Rectangle 15">
              <a:extLst>
                <a:ext uri="{FF2B5EF4-FFF2-40B4-BE49-F238E27FC236}">
                  <a16:creationId xmlns:a16="http://schemas.microsoft.com/office/drawing/2014/main" id="{D1EDDD95-ADD2-396F-A91A-9547EA28C808}"/>
                </a:ext>
              </a:extLst>
            </p:cNvPr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2207881" y="5582761"/>
              <a:ext cx="1135784" cy="495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1938338" indent="-279400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3955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8527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099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7671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l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Low (1)</a:t>
              </a:r>
            </a:p>
          </p:txBody>
        </p:sp>
        <p:sp>
          <p:nvSpPr>
            <p:cNvPr id="53" name="Rectangle 16">
              <a:extLst>
                <a:ext uri="{FF2B5EF4-FFF2-40B4-BE49-F238E27FC236}">
                  <a16:creationId xmlns:a16="http://schemas.microsoft.com/office/drawing/2014/main" id="{40C1B980-FD67-59E6-894E-6A200900B853}"/>
                </a:ext>
              </a:extLst>
            </p:cNvPr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7406278" y="5582761"/>
              <a:ext cx="1201308" cy="495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06600" indent="-280988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4638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210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782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354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r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High (4)</a:t>
              </a:r>
            </a:p>
          </p:txBody>
        </p:sp>
        <p:sp>
          <p:nvSpPr>
            <p:cNvPr id="54" name="Rectangle 17">
              <a:extLst>
                <a:ext uri="{FF2B5EF4-FFF2-40B4-BE49-F238E27FC236}">
                  <a16:creationId xmlns:a16="http://schemas.microsoft.com/office/drawing/2014/main" id="{1741CB52-8EE2-7746-858A-5A28B489AD7D}"/>
                </a:ext>
              </a:extLst>
            </p:cNvPr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4600088" y="5582761"/>
              <a:ext cx="1549768" cy="5982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06600" indent="-280988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4638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210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782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354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ctr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IMPACT</a:t>
              </a: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19420A7C-D6E9-1762-B295-74A5ED7F2E08}"/>
              </a:ext>
            </a:extLst>
          </p:cNvPr>
          <p:cNvGrpSpPr/>
          <p:nvPr/>
        </p:nvGrpSpPr>
        <p:grpSpPr>
          <a:xfrm>
            <a:off x="695901" y="3685492"/>
            <a:ext cx="1207629" cy="2151815"/>
            <a:chOff x="-170667" y="1409766"/>
            <a:chExt cx="2243709" cy="3997953"/>
          </a:xfrm>
        </p:grpSpPr>
        <p:sp>
          <p:nvSpPr>
            <p:cNvPr id="56" name="Rectangle 13">
              <a:extLst>
                <a:ext uri="{FF2B5EF4-FFF2-40B4-BE49-F238E27FC236}">
                  <a16:creationId xmlns:a16="http://schemas.microsoft.com/office/drawing/2014/main" id="{358347AE-0728-9372-8A35-D20D9A343AF4}"/>
                </a:ext>
              </a:extLst>
            </p:cNvPr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871734" y="1409766"/>
              <a:ext cx="1201308" cy="495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1938338" indent="-279400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3955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8527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099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7671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r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High (4)</a:t>
              </a:r>
            </a:p>
          </p:txBody>
        </p:sp>
        <p:sp>
          <p:nvSpPr>
            <p:cNvPr id="57" name="Rectangle 14">
              <a:extLst>
                <a:ext uri="{FF2B5EF4-FFF2-40B4-BE49-F238E27FC236}">
                  <a16:creationId xmlns:a16="http://schemas.microsoft.com/office/drawing/2014/main" id="{27C70298-0757-E972-D7D1-F93723BB2183}"/>
                </a:ext>
              </a:extLst>
            </p:cNvPr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937257" y="4912387"/>
              <a:ext cx="1135785" cy="495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1938338" indent="-279400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3955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8527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099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7671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r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Low (1)</a:t>
              </a:r>
            </a:p>
          </p:txBody>
        </p:sp>
        <p:sp>
          <p:nvSpPr>
            <p:cNvPr id="58" name="Rectangle 18">
              <a:extLst>
                <a:ext uri="{FF2B5EF4-FFF2-40B4-BE49-F238E27FC236}">
                  <a16:creationId xmlns:a16="http://schemas.microsoft.com/office/drawing/2014/main" id="{DBC22640-0DDB-250D-357C-8A46087BE3E7}"/>
                </a:ext>
              </a:extLst>
            </p:cNvPr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-170667" y="3111738"/>
              <a:ext cx="2243709" cy="5982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1938338" indent="-279400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3955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8527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099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7671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r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LIKELIHOOD</a:t>
              </a:r>
              <a:endParaRPr kumimoji="0" lang="en-US" sz="1632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Calibri"/>
                <a:sym typeface="Calibri"/>
              </a:endParaRP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A88F9B48-6154-9F34-1B26-4A2491B2FF8D}"/>
              </a:ext>
            </a:extLst>
          </p:cNvPr>
          <p:cNvGrpSpPr/>
          <p:nvPr/>
        </p:nvGrpSpPr>
        <p:grpSpPr>
          <a:xfrm>
            <a:off x="2008839" y="3581400"/>
            <a:ext cx="3369102" cy="2251896"/>
            <a:chOff x="2207881" y="1314780"/>
            <a:chExt cx="5482076" cy="4183898"/>
          </a:xfrm>
        </p:grpSpPr>
        <p:sp>
          <p:nvSpPr>
            <p:cNvPr id="60" name="Rectangle 11">
              <a:extLst>
                <a:ext uri="{FF2B5EF4-FFF2-40B4-BE49-F238E27FC236}">
                  <a16:creationId xmlns:a16="http://schemas.microsoft.com/office/drawing/2014/main" id="{82950FD7-AE39-29BF-B119-D34C637721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8186" y="2363566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61" name="Rectangle 12">
              <a:extLst>
                <a:ext uri="{FF2B5EF4-FFF2-40B4-BE49-F238E27FC236}">
                  <a16:creationId xmlns:a16="http://schemas.microsoft.com/office/drawing/2014/main" id="{B3B20BC2-FD77-F79F-B26B-116C46833F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8491" y="3413159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62" name="Rectangle 27">
              <a:extLst>
                <a:ext uri="{FF2B5EF4-FFF2-40B4-BE49-F238E27FC236}">
                  <a16:creationId xmlns:a16="http://schemas.microsoft.com/office/drawing/2014/main" id="{95F7EED4-201F-7E7F-3589-3875F2668F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8186" y="1314780"/>
              <a:ext cx="1371163" cy="1036733"/>
            </a:xfrm>
            <a:prstGeom prst="rect">
              <a:avLst/>
            </a:prstGeom>
            <a:solidFill>
              <a:srgbClr val="FF859F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63" name="Rectangle 28">
              <a:extLst>
                <a:ext uri="{FF2B5EF4-FFF2-40B4-BE49-F238E27FC236}">
                  <a16:creationId xmlns:a16="http://schemas.microsoft.com/office/drawing/2014/main" id="{D248E91D-7802-BA1E-3789-DBC0265A5E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8491" y="1314780"/>
              <a:ext cx="1371163" cy="1036733"/>
            </a:xfrm>
            <a:prstGeom prst="rect">
              <a:avLst/>
            </a:prstGeom>
            <a:solidFill>
              <a:srgbClr val="FF859F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64" name="Rectangle 29">
              <a:extLst>
                <a:ext uri="{FF2B5EF4-FFF2-40B4-BE49-F238E27FC236}">
                  <a16:creationId xmlns:a16="http://schemas.microsoft.com/office/drawing/2014/main" id="{E0A05FC6-D114-AF85-258D-350EC3D171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18794" y="1314780"/>
              <a:ext cx="1371163" cy="1036733"/>
            </a:xfrm>
            <a:prstGeom prst="rect">
              <a:avLst/>
            </a:prstGeom>
            <a:solidFill>
              <a:srgbClr val="FF859F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65" name="Rectangle 30">
              <a:extLst>
                <a:ext uri="{FF2B5EF4-FFF2-40B4-BE49-F238E27FC236}">
                  <a16:creationId xmlns:a16="http://schemas.microsoft.com/office/drawing/2014/main" id="{03A31BBA-8946-6E93-AF3A-4CA78705A7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8489" y="2363566"/>
              <a:ext cx="1371163" cy="1036733"/>
            </a:xfrm>
            <a:prstGeom prst="rect">
              <a:avLst/>
            </a:prstGeom>
            <a:solidFill>
              <a:srgbClr val="FF859F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66" name="Rectangle 31">
              <a:extLst>
                <a:ext uri="{FF2B5EF4-FFF2-40B4-BE49-F238E27FC236}">
                  <a16:creationId xmlns:a16="http://schemas.microsoft.com/office/drawing/2014/main" id="{8FD9205B-708C-EF1A-5F61-9134404B32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18794" y="2363566"/>
              <a:ext cx="1371163" cy="1036733"/>
            </a:xfrm>
            <a:prstGeom prst="rect">
              <a:avLst/>
            </a:prstGeom>
            <a:solidFill>
              <a:srgbClr val="FF859F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67" name="Rectangle 34">
              <a:extLst>
                <a:ext uri="{FF2B5EF4-FFF2-40B4-BE49-F238E27FC236}">
                  <a16:creationId xmlns:a16="http://schemas.microsoft.com/office/drawing/2014/main" id="{C52D5B61-43B9-B8F9-FAF3-6931E147A3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7881" y="2363566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68" name="Rectangle 35">
              <a:extLst>
                <a:ext uri="{FF2B5EF4-FFF2-40B4-BE49-F238E27FC236}">
                  <a16:creationId xmlns:a16="http://schemas.microsoft.com/office/drawing/2014/main" id="{89523ED4-1DE4-672F-5DFB-021B5E7555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8186" y="3413159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69" name="Rectangle 57">
              <a:extLst>
                <a:ext uri="{FF2B5EF4-FFF2-40B4-BE49-F238E27FC236}">
                  <a16:creationId xmlns:a16="http://schemas.microsoft.com/office/drawing/2014/main" id="{2CE8B346-832D-C8BA-AA13-C5A2D39311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18794" y="3413159"/>
              <a:ext cx="1371163" cy="1036733"/>
            </a:xfrm>
            <a:prstGeom prst="rect">
              <a:avLst/>
            </a:prstGeom>
            <a:solidFill>
              <a:srgbClr val="FF859F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70" name="Rectangle 36">
              <a:extLst>
                <a:ext uri="{FF2B5EF4-FFF2-40B4-BE49-F238E27FC236}">
                  <a16:creationId xmlns:a16="http://schemas.microsoft.com/office/drawing/2014/main" id="{B5DA0C3C-AAEA-EA34-43E8-0F9AEFE858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8491" y="4461945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71" name="Rectangle 34">
              <a:extLst>
                <a:ext uri="{FF2B5EF4-FFF2-40B4-BE49-F238E27FC236}">
                  <a16:creationId xmlns:a16="http://schemas.microsoft.com/office/drawing/2014/main" id="{8F42D60B-34F7-AF29-41D8-9D01541238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7881" y="3413159"/>
              <a:ext cx="1371163" cy="10367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72" name="Rectangle 35">
              <a:extLst>
                <a:ext uri="{FF2B5EF4-FFF2-40B4-BE49-F238E27FC236}">
                  <a16:creationId xmlns:a16="http://schemas.microsoft.com/office/drawing/2014/main" id="{5F5C11C2-B6C5-786C-7C5F-6F992DA578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8186" y="4461945"/>
              <a:ext cx="1371163" cy="10367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73" name="Rectangle 37">
              <a:extLst>
                <a:ext uri="{FF2B5EF4-FFF2-40B4-BE49-F238E27FC236}">
                  <a16:creationId xmlns:a16="http://schemas.microsoft.com/office/drawing/2014/main" id="{980495ED-3EB5-BB31-7064-7EB14A1D75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18794" y="4461945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74" name="Rectangle 33">
              <a:extLst>
                <a:ext uri="{FF2B5EF4-FFF2-40B4-BE49-F238E27FC236}">
                  <a16:creationId xmlns:a16="http://schemas.microsoft.com/office/drawing/2014/main" id="{3AEB76C3-2FE0-FC97-64E8-C4A3DF89DE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7881" y="1314780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75" name="Rectangle 34">
              <a:extLst>
                <a:ext uri="{FF2B5EF4-FFF2-40B4-BE49-F238E27FC236}">
                  <a16:creationId xmlns:a16="http://schemas.microsoft.com/office/drawing/2014/main" id="{BB7A5127-50AA-F710-3EB0-64E7F64F1E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7881" y="4461945"/>
              <a:ext cx="1371163" cy="10367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</p:grpSp>
      <p:graphicFrame>
        <p:nvGraphicFramePr>
          <p:cNvPr id="76" name="Table 5135">
            <a:extLst>
              <a:ext uri="{FF2B5EF4-FFF2-40B4-BE49-F238E27FC236}">
                <a16:creationId xmlns:a16="http://schemas.microsoft.com/office/drawing/2014/main" id="{EFDF3D21-E590-D065-7294-6A09A741A7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0869977"/>
              </p:ext>
            </p:extLst>
          </p:nvPr>
        </p:nvGraphicFramePr>
        <p:xfrm>
          <a:off x="6935492" y="4001996"/>
          <a:ext cx="4456932" cy="518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14233">
                  <a:extLst>
                    <a:ext uri="{9D8B030D-6E8A-4147-A177-3AD203B41FA5}">
                      <a16:colId xmlns:a16="http://schemas.microsoft.com/office/drawing/2014/main" val="347036426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1667728028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2569901926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4124584603"/>
                    </a:ext>
                  </a:extLst>
                </a:gridCol>
              </a:tblGrid>
              <a:tr h="135792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9185201"/>
                  </a:ext>
                </a:extLst>
              </a:tr>
              <a:tr h="135792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MINOR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MODERATE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HIGH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VERY HIGH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2608859"/>
                  </a:ext>
                </a:extLst>
              </a:tr>
            </a:tbl>
          </a:graphicData>
        </a:graphic>
      </p:graphicFrame>
      <p:sp>
        <p:nvSpPr>
          <p:cNvPr id="77" name="TextBox 76">
            <a:extLst>
              <a:ext uri="{FF2B5EF4-FFF2-40B4-BE49-F238E27FC236}">
                <a16:creationId xmlns:a16="http://schemas.microsoft.com/office/drawing/2014/main" id="{8C4ACCCE-DCAA-F81B-3516-642B8961F4FC}"/>
              </a:ext>
            </a:extLst>
          </p:cNvPr>
          <p:cNvSpPr txBox="1"/>
          <p:nvPr/>
        </p:nvSpPr>
        <p:spPr>
          <a:xfrm>
            <a:off x="5761592" y="4101614"/>
            <a:ext cx="1126438" cy="318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 lIns="36000" tIns="36000" rIns="36000" bIns="36000" anchor="ctr" anchorCtr="0">
            <a:noAutofit/>
          </a:bodyPr>
          <a:lstStyle/>
          <a:p>
            <a:pPr algn="r"/>
            <a:r>
              <a:rPr lang="en-US" sz="1600" dirty="0">
                <a:solidFill>
                  <a:srgbClr val="000000"/>
                </a:solidFill>
              </a:rPr>
              <a:t>IMPACT</a:t>
            </a:r>
            <a:endParaRPr lang="en-US" sz="1600" dirty="0"/>
          </a:p>
        </p:txBody>
      </p:sp>
      <p:graphicFrame>
        <p:nvGraphicFramePr>
          <p:cNvPr id="78" name="Table 5135">
            <a:extLst>
              <a:ext uri="{FF2B5EF4-FFF2-40B4-BE49-F238E27FC236}">
                <a16:creationId xmlns:a16="http://schemas.microsoft.com/office/drawing/2014/main" id="{2348B72A-A040-8CC8-FD37-CED3005530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9920722"/>
              </p:ext>
            </p:extLst>
          </p:nvPr>
        </p:nvGraphicFramePr>
        <p:xfrm>
          <a:off x="6935492" y="4601309"/>
          <a:ext cx="4456932" cy="518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14233">
                  <a:extLst>
                    <a:ext uri="{9D8B030D-6E8A-4147-A177-3AD203B41FA5}">
                      <a16:colId xmlns:a16="http://schemas.microsoft.com/office/drawing/2014/main" val="347036426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1667728028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2569901926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4124584603"/>
                    </a:ext>
                  </a:extLst>
                </a:gridCol>
              </a:tblGrid>
              <a:tr h="135792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9185201"/>
                  </a:ext>
                </a:extLst>
              </a:tr>
              <a:tr h="135792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UNLIKELY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LIKELY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VERY LIKELY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CERTAIN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2608859"/>
                  </a:ext>
                </a:extLst>
              </a:tr>
            </a:tbl>
          </a:graphicData>
        </a:graphic>
      </p:graphicFrame>
      <p:sp>
        <p:nvSpPr>
          <p:cNvPr id="79" name="TextBox 78">
            <a:extLst>
              <a:ext uri="{FF2B5EF4-FFF2-40B4-BE49-F238E27FC236}">
                <a16:creationId xmlns:a16="http://schemas.microsoft.com/office/drawing/2014/main" id="{44843563-8210-FBB8-4D58-F7D23AE20A6D}"/>
              </a:ext>
            </a:extLst>
          </p:cNvPr>
          <p:cNvSpPr txBox="1"/>
          <p:nvPr/>
        </p:nvSpPr>
        <p:spPr>
          <a:xfrm>
            <a:off x="5445396" y="4698265"/>
            <a:ext cx="1442634" cy="318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 lIns="36000" tIns="36000" rIns="36000" bIns="36000" anchor="ctr" anchorCtr="0">
            <a:noAutofit/>
          </a:bodyPr>
          <a:lstStyle/>
          <a:p>
            <a:pPr algn="r"/>
            <a:r>
              <a:rPr lang="en-US" sz="1600" dirty="0">
                <a:solidFill>
                  <a:srgbClr val="000000"/>
                </a:solidFill>
              </a:rPr>
              <a:t>LIKELIHOOD</a:t>
            </a:r>
            <a:endParaRPr lang="en-US" sz="1600" dirty="0"/>
          </a:p>
        </p:txBody>
      </p:sp>
      <p:sp>
        <p:nvSpPr>
          <p:cNvPr id="80" name="Rectangle 6">
            <a:extLst>
              <a:ext uri="{FF2B5EF4-FFF2-40B4-BE49-F238E27FC236}">
                <a16:creationId xmlns:a16="http://schemas.microsoft.com/office/drawing/2014/main" id="{F09BDBCD-9FAE-0DE0-B121-A8E6DAA77A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78495" y="5294916"/>
            <a:ext cx="1409535" cy="318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 lIns="36000" tIns="36000" rIns="36000" bIns="36000" anchor="ctr" anchorCtr="0">
            <a:noAutofit/>
          </a:bodyPr>
          <a:lstStyle/>
          <a:p>
            <a:pPr algn="r"/>
            <a:r>
              <a:rPr lang="en-US" sz="1600" dirty="0">
                <a:solidFill>
                  <a:srgbClr val="000000"/>
                </a:solidFill>
                <a:sym typeface="Calibri"/>
              </a:rPr>
              <a:t>RISK RATING</a:t>
            </a:r>
          </a:p>
        </p:txBody>
      </p:sp>
      <p:grpSp>
        <p:nvGrpSpPr>
          <p:cNvPr id="81" name="Group 80">
            <a:extLst>
              <a:ext uri="{FF2B5EF4-FFF2-40B4-BE49-F238E27FC236}">
                <a16:creationId xmlns:a16="http://schemas.microsoft.com/office/drawing/2014/main" id="{B7259422-2CB1-6E7A-EAE6-B78BD12E2F90}"/>
              </a:ext>
            </a:extLst>
          </p:cNvPr>
          <p:cNvGrpSpPr/>
          <p:nvPr/>
        </p:nvGrpSpPr>
        <p:grpSpPr>
          <a:xfrm>
            <a:off x="7079549" y="5286630"/>
            <a:ext cx="4066337" cy="858361"/>
            <a:chOff x="6935493" y="5364570"/>
            <a:chExt cx="4066337" cy="858361"/>
          </a:xfrm>
        </p:grpSpPr>
        <p:grpSp>
          <p:nvGrpSpPr>
            <p:cNvPr id="82" name="Group 81">
              <a:extLst>
                <a:ext uri="{FF2B5EF4-FFF2-40B4-BE49-F238E27FC236}">
                  <a16:creationId xmlns:a16="http://schemas.microsoft.com/office/drawing/2014/main" id="{8C5A3437-81CB-F0BF-5D34-BBEA56A7B4BA}"/>
                </a:ext>
              </a:extLst>
            </p:cNvPr>
            <p:cNvGrpSpPr/>
            <p:nvPr/>
          </p:nvGrpSpPr>
          <p:grpSpPr>
            <a:xfrm>
              <a:off x="6935493" y="5364570"/>
              <a:ext cx="4066336" cy="276999"/>
              <a:chOff x="6935493" y="5408112"/>
              <a:chExt cx="4066336" cy="276999"/>
            </a:xfrm>
          </p:grpSpPr>
          <p:sp>
            <p:nvSpPr>
              <p:cNvPr id="89" name="Rectangle 4">
                <a:extLst>
                  <a:ext uri="{FF2B5EF4-FFF2-40B4-BE49-F238E27FC236}">
                    <a16:creationId xmlns:a16="http://schemas.microsoft.com/office/drawing/2014/main" id="{20834867-43FF-1A1C-5969-1DD334208F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35493" y="5420495"/>
                <a:ext cx="268683" cy="25223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90" name="TextBox 89">
                <a:extLst>
                  <a:ext uri="{FF2B5EF4-FFF2-40B4-BE49-F238E27FC236}">
                    <a16:creationId xmlns:a16="http://schemas.microsoft.com/office/drawing/2014/main" id="{C1E4AC73-FAE2-E066-E2D7-FA1B21B9408E}"/>
                  </a:ext>
                </a:extLst>
              </p:cNvPr>
              <p:cNvSpPr txBox="1"/>
              <p:nvPr/>
            </p:nvSpPr>
            <p:spPr>
              <a:xfrm>
                <a:off x="7278395" y="5408112"/>
                <a:ext cx="3723434" cy="276999"/>
              </a:xfrm>
              <a:prstGeom prst="rect">
                <a:avLst/>
              </a:prstGeom>
              <a:noFill/>
            </p:spPr>
            <p:txBody>
              <a:bodyPr wrap="square" anchor="ctr" anchorCtr="0">
                <a:spAutoFit/>
              </a:bodyPr>
              <a:lstStyle/>
              <a:p>
                <a:pPr marL="0" marR="0" lvl="0" indent="0" algn="l" defTabSz="871413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ts val="434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Low: </a:t>
                </a:r>
                <a:r>
                  <a:rPr kumimoji="0" 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Keep in mind</a:t>
                </a:r>
              </a:p>
            </p:txBody>
          </p:sp>
        </p:grpSp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C2B59070-6743-7217-26F2-70A12DC1CF22}"/>
                </a:ext>
              </a:extLst>
            </p:cNvPr>
            <p:cNvGrpSpPr/>
            <p:nvPr/>
          </p:nvGrpSpPr>
          <p:grpSpPr>
            <a:xfrm>
              <a:off x="6935493" y="5655251"/>
              <a:ext cx="4066336" cy="276999"/>
              <a:chOff x="6935493" y="5668380"/>
              <a:chExt cx="4066336" cy="276999"/>
            </a:xfrm>
          </p:grpSpPr>
          <p:sp>
            <p:nvSpPr>
              <p:cNvPr id="87" name="Rectangle 5">
                <a:extLst>
                  <a:ext uri="{FF2B5EF4-FFF2-40B4-BE49-F238E27FC236}">
                    <a16:creationId xmlns:a16="http://schemas.microsoft.com/office/drawing/2014/main" id="{86348180-57D4-6850-0DA9-4335566627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35493" y="5680763"/>
                <a:ext cx="268683" cy="252234"/>
              </a:xfrm>
              <a:prstGeom prst="rect">
                <a:avLst/>
              </a:prstGeom>
              <a:solidFill>
                <a:srgbClr val="FFCCCC"/>
              </a:solidFill>
              <a:ln w="9525">
                <a:noFill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4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88" name="TextBox 87">
                <a:extLst>
                  <a:ext uri="{FF2B5EF4-FFF2-40B4-BE49-F238E27FC236}">
                    <a16:creationId xmlns:a16="http://schemas.microsoft.com/office/drawing/2014/main" id="{1D0C7A74-335B-BC22-293A-9979865A0BD7}"/>
                  </a:ext>
                </a:extLst>
              </p:cNvPr>
              <p:cNvSpPr txBox="1"/>
              <p:nvPr/>
            </p:nvSpPr>
            <p:spPr>
              <a:xfrm>
                <a:off x="7278395" y="5668380"/>
                <a:ext cx="3723434" cy="276999"/>
              </a:xfrm>
              <a:prstGeom prst="rect">
                <a:avLst/>
              </a:prstGeom>
              <a:noFill/>
            </p:spPr>
            <p:txBody>
              <a:bodyPr wrap="square" anchor="ctr" anchorCtr="0">
                <a:spAutoFit/>
              </a:bodyPr>
              <a:lstStyle/>
              <a:p>
                <a:pPr marL="0" marR="0" lvl="0" indent="0" algn="l" defTabSz="871413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ts val="434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Medium: </a:t>
                </a:r>
                <a:r>
                  <a:rPr kumimoji="0" 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Action required</a:t>
                </a:r>
              </a:p>
            </p:txBody>
          </p:sp>
        </p:grp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274C3A71-6B63-D244-BE2D-4D83327E8835}"/>
                </a:ext>
              </a:extLst>
            </p:cNvPr>
            <p:cNvGrpSpPr/>
            <p:nvPr/>
          </p:nvGrpSpPr>
          <p:grpSpPr>
            <a:xfrm>
              <a:off x="6935493" y="5945932"/>
              <a:ext cx="4066337" cy="276999"/>
              <a:chOff x="6935493" y="5945932"/>
              <a:chExt cx="4066337" cy="276999"/>
            </a:xfrm>
          </p:grpSpPr>
          <p:sp>
            <p:nvSpPr>
              <p:cNvPr id="85" name="Rectangle 7">
                <a:extLst>
                  <a:ext uri="{FF2B5EF4-FFF2-40B4-BE49-F238E27FC236}">
                    <a16:creationId xmlns:a16="http://schemas.microsoft.com/office/drawing/2014/main" id="{C8349B52-EF86-0AB8-4F1D-1F33B9C3F9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35493" y="5958315"/>
                <a:ext cx="268683" cy="252234"/>
              </a:xfrm>
              <a:prstGeom prst="rect">
                <a:avLst/>
              </a:prstGeom>
              <a:solidFill>
                <a:srgbClr val="FF859F"/>
              </a:solidFill>
              <a:ln w="9525">
                <a:noFill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4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4016BDF8-2EB6-A960-BB22-ED2A0FCC44F2}"/>
                  </a:ext>
                </a:extLst>
              </p:cNvPr>
              <p:cNvSpPr txBox="1"/>
              <p:nvPr/>
            </p:nvSpPr>
            <p:spPr>
              <a:xfrm>
                <a:off x="7278396" y="5945932"/>
                <a:ext cx="3723434" cy="276999"/>
              </a:xfrm>
              <a:prstGeom prst="rect">
                <a:avLst/>
              </a:prstGeom>
              <a:noFill/>
            </p:spPr>
            <p:txBody>
              <a:bodyPr wrap="square" anchor="ctr" anchorCtr="0">
                <a:spAutoFit/>
              </a:bodyPr>
              <a:lstStyle/>
              <a:p>
                <a:pPr marL="0" marR="0" lvl="0" indent="0" algn="l" defTabSz="871413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ts val="434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High: </a:t>
                </a:r>
                <a:r>
                  <a:rPr kumimoji="0" 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Urgent measures required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7404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9D6025-9C69-69E7-64D4-72F496F9D8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0C40E66-1992-DA57-2D3E-0CE899BD5DBD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7E133125-6A43-2D71-756E-CCE77554E1E4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3C17B461-C5C3-58EC-AF23-64B582B1BD6F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3D336892-FC7A-2771-92D8-E7D0BBE88FC4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ASSESSOR</a:t>
            </a: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4A10282D-35F1-692C-85B9-577ACCA15FCB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DFA38E8D-1DCD-0B9F-F55A-498AAC96FB5C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</a:rPr>
              <a:t>PROJECT </a:t>
            </a:r>
            <a:r>
              <a:rPr lang="en-US" b="1" dirty="0">
                <a:solidFill>
                  <a:srgbClr val="000000"/>
                </a:solidFill>
              </a:rPr>
              <a:t> RISK REGISTER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EC69FE41-641E-DCAB-89D2-B44CBC75ED1C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E55096CC-AC09-23EB-E5D0-2FEA5FCF4F9C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C1D2E168-529D-EAE9-3E3B-65D37974F769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008C78BA-BDA1-B42B-FE65-FF53760C611E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AE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4A814F6A-7555-1CFE-72A1-0AF37244FD20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D4D12E6E-055D-C5C5-85E7-B30D7B6E9FEC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FCB21ACA-D78E-E169-CE14-95899CCAE521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7680B8BE-82AB-B6B5-BF0A-91DE121373CB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5CAF2BB2-C029-3025-69F7-EB863A768B6E}"/>
              </a:ext>
            </a:extLst>
          </p:cNvPr>
          <p:cNvGrpSpPr/>
          <p:nvPr/>
        </p:nvGrpSpPr>
        <p:grpSpPr>
          <a:xfrm>
            <a:off x="2033988" y="5959703"/>
            <a:ext cx="3444507" cy="322002"/>
            <a:chOff x="2207881" y="5582761"/>
            <a:chExt cx="6399705" cy="598262"/>
          </a:xfrm>
        </p:grpSpPr>
        <p:sp>
          <p:nvSpPr>
            <p:cNvPr id="20" name="Rectangle 15">
              <a:extLst>
                <a:ext uri="{FF2B5EF4-FFF2-40B4-BE49-F238E27FC236}">
                  <a16:creationId xmlns:a16="http://schemas.microsoft.com/office/drawing/2014/main" id="{B48C7D41-BC04-4C92-D9DC-04E499977971}"/>
                </a:ext>
              </a:extLst>
            </p:cNvPr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2207881" y="5582761"/>
              <a:ext cx="1135784" cy="495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1938338" indent="-279400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3955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8527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099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7671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l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Low (1)</a:t>
              </a:r>
            </a:p>
          </p:txBody>
        </p:sp>
        <p:sp>
          <p:nvSpPr>
            <p:cNvPr id="21" name="Rectangle 16">
              <a:extLst>
                <a:ext uri="{FF2B5EF4-FFF2-40B4-BE49-F238E27FC236}">
                  <a16:creationId xmlns:a16="http://schemas.microsoft.com/office/drawing/2014/main" id="{B3DE7756-EDF0-ECF6-49F2-E4A2122A9F4C}"/>
                </a:ext>
              </a:extLst>
            </p:cNvPr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7406278" y="5582761"/>
              <a:ext cx="1201308" cy="495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06600" indent="-280988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4638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210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782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354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r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High (4)</a:t>
              </a:r>
            </a:p>
          </p:txBody>
        </p:sp>
        <p:sp>
          <p:nvSpPr>
            <p:cNvPr id="22" name="Rectangle 17">
              <a:extLst>
                <a:ext uri="{FF2B5EF4-FFF2-40B4-BE49-F238E27FC236}">
                  <a16:creationId xmlns:a16="http://schemas.microsoft.com/office/drawing/2014/main" id="{36DF67F9-0866-2198-8E3E-503DAE974D75}"/>
                </a:ext>
              </a:extLst>
            </p:cNvPr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4600088" y="5582761"/>
              <a:ext cx="1549768" cy="5982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06600" indent="-280988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4638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210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782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354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ctr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IMPACT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98FD89D1-82E4-7B3A-9CD6-0ABC620CE6B7}"/>
              </a:ext>
            </a:extLst>
          </p:cNvPr>
          <p:cNvGrpSpPr/>
          <p:nvPr/>
        </p:nvGrpSpPr>
        <p:grpSpPr>
          <a:xfrm>
            <a:off x="746624" y="3781819"/>
            <a:ext cx="1207629" cy="2151815"/>
            <a:chOff x="-170667" y="1409766"/>
            <a:chExt cx="2243709" cy="3997953"/>
          </a:xfrm>
        </p:grpSpPr>
        <p:sp>
          <p:nvSpPr>
            <p:cNvPr id="24" name="Rectangle 13">
              <a:extLst>
                <a:ext uri="{FF2B5EF4-FFF2-40B4-BE49-F238E27FC236}">
                  <a16:creationId xmlns:a16="http://schemas.microsoft.com/office/drawing/2014/main" id="{0CACC9EF-8434-7C5A-ED60-1F148888784D}"/>
                </a:ext>
              </a:extLst>
            </p:cNvPr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871734" y="1409766"/>
              <a:ext cx="1201308" cy="495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1938338" indent="-279400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3955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8527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099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7671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r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High (4)</a:t>
              </a:r>
            </a:p>
          </p:txBody>
        </p:sp>
        <p:sp>
          <p:nvSpPr>
            <p:cNvPr id="25" name="Rectangle 14">
              <a:extLst>
                <a:ext uri="{FF2B5EF4-FFF2-40B4-BE49-F238E27FC236}">
                  <a16:creationId xmlns:a16="http://schemas.microsoft.com/office/drawing/2014/main" id="{D8D28CCB-A2FE-B97C-929F-C7EC200A661C}"/>
                </a:ext>
              </a:extLst>
            </p:cNvPr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937257" y="4912387"/>
              <a:ext cx="1135785" cy="495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1938338" indent="-279400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3955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8527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099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7671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r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Low (1)</a:t>
              </a:r>
            </a:p>
          </p:txBody>
        </p:sp>
        <p:sp>
          <p:nvSpPr>
            <p:cNvPr id="26" name="Rectangle 18">
              <a:extLst>
                <a:ext uri="{FF2B5EF4-FFF2-40B4-BE49-F238E27FC236}">
                  <a16:creationId xmlns:a16="http://schemas.microsoft.com/office/drawing/2014/main" id="{A99D2B4F-C69F-D4C4-D0A0-B8A6D4ADDDD7}"/>
                </a:ext>
              </a:extLst>
            </p:cNvPr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-170667" y="3111738"/>
              <a:ext cx="2243709" cy="5982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1938338" indent="-279400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3955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8527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099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7671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r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LIKELIHOOD</a:t>
              </a:r>
              <a:endParaRPr kumimoji="0" lang="en-US" sz="1632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Calibri"/>
                <a:sym typeface="Calibri"/>
              </a:endParaRPr>
            </a:p>
          </p:txBody>
        </p:sp>
      </p:grpSp>
      <p:graphicFrame>
        <p:nvGraphicFramePr>
          <p:cNvPr id="27" name="Table 5135">
            <a:extLst>
              <a:ext uri="{FF2B5EF4-FFF2-40B4-BE49-F238E27FC236}">
                <a16:creationId xmlns:a16="http://schemas.microsoft.com/office/drawing/2014/main" id="{C0E325C2-2F8C-FC32-99B7-85B91E45BA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5335822"/>
              </p:ext>
            </p:extLst>
          </p:nvPr>
        </p:nvGraphicFramePr>
        <p:xfrm>
          <a:off x="6935492" y="4001996"/>
          <a:ext cx="4456932" cy="518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14233">
                  <a:extLst>
                    <a:ext uri="{9D8B030D-6E8A-4147-A177-3AD203B41FA5}">
                      <a16:colId xmlns:a16="http://schemas.microsoft.com/office/drawing/2014/main" val="347036426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1667728028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2569901926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4124584603"/>
                    </a:ext>
                  </a:extLst>
                </a:gridCol>
              </a:tblGrid>
              <a:tr h="135792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9185201"/>
                  </a:ext>
                </a:extLst>
              </a:tr>
              <a:tr h="135792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MINOR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MODERATE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HIGH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VERY HIGH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2608859"/>
                  </a:ext>
                </a:extLst>
              </a:tr>
            </a:tbl>
          </a:graphicData>
        </a:graphic>
      </p:graphicFrame>
      <p:sp>
        <p:nvSpPr>
          <p:cNvPr id="28" name="TextBox 27">
            <a:extLst>
              <a:ext uri="{FF2B5EF4-FFF2-40B4-BE49-F238E27FC236}">
                <a16:creationId xmlns:a16="http://schemas.microsoft.com/office/drawing/2014/main" id="{07834303-B6C8-65E8-3E32-C16C78A58C1B}"/>
              </a:ext>
            </a:extLst>
          </p:cNvPr>
          <p:cNvSpPr txBox="1"/>
          <p:nvPr/>
        </p:nvSpPr>
        <p:spPr>
          <a:xfrm>
            <a:off x="5761592" y="4101614"/>
            <a:ext cx="1126438" cy="318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 lIns="36000" tIns="36000" rIns="36000" bIns="36000" anchor="ctr" anchorCtr="0">
            <a:noAutofit/>
          </a:bodyPr>
          <a:lstStyle/>
          <a:p>
            <a:pPr algn="r"/>
            <a:r>
              <a:rPr lang="en-US" sz="1600" dirty="0">
                <a:solidFill>
                  <a:srgbClr val="000000"/>
                </a:solidFill>
              </a:rPr>
              <a:t>IMPACT</a:t>
            </a:r>
            <a:endParaRPr lang="en-US" sz="1600" dirty="0"/>
          </a:p>
        </p:txBody>
      </p:sp>
      <p:graphicFrame>
        <p:nvGraphicFramePr>
          <p:cNvPr id="29" name="Table 5135">
            <a:extLst>
              <a:ext uri="{FF2B5EF4-FFF2-40B4-BE49-F238E27FC236}">
                <a16:creationId xmlns:a16="http://schemas.microsoft.com/office/drawing/2014/main" id="{8CD54B61-7BD1-1DB3-1ADA-3ACD34EF66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9100468"/>
              </p:ext>
            </p:extLst>
          </p:nvPr>
        </p:nvGraphicFramePr>
        <p:xfrm>
          <a:off x="6935492" y="4601309"/>
          <a:ext cx="4456932" cy="518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14233">
                  <a:extLst>
                    <a:ext uri="{9D8B030D-6E8A-4147-A177-3AD203B41FA5}">
                      <a16:colId xmlns:a16="http://schemas.microsoft.com/office/drawing/2014/main" val="347036426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1667728028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2569901926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4124584603"/>
                    </a:ext>
                  </a:extLst>
                </a:gridCol>
              </a:tblGrid>
              <a:tr h="135792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9185201"/>
                  </a:ext>
                </a:extLst>
              </a:tr>
              <a:tr h="135792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UNLIKELY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LIKELY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VERY LIKELY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CERTAIN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2608859"/>
                  </a:ext>
                </a:extLst>
              </a:tr>
            </a:tbl>
          </a:graphicData>
        </a:graphic>
      </p:graphicFrame>
      <p:sp>
        <p:nvSpPr>
          <p:cNvPr id="30" name="TextBox 29">
            <a:extLst>
              <a:ext uri="{FF2B5EF4-FFF2-40B4-BE49-F238E27FC236}">
                <a16:creationId xmlns:a16="http://schemas.microsoft.com/office/drawing/2014/main" id="{684A0869-3D04-6C20-C3AD-E762ECEE0D97}"/>
              </a:ext>
            </a:extLst>
          </p:cNvPr>
          <p:cNvSpPr txBox="1"/>
          <p:nvPr/>
        </p:nvSpPr>
        <p:spPr>
          <a:xfrm>
            <a:off x="5445396" y="4698265"/>
            <a:ext cx="1442634" cy="318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 lIns="36000" tIns="36000" rIns="36000" bIns="36000" anchor="ctr" anchorCtr="0">
            <a:noAutofit/>
          </a:bodyPr>
          <a:lstStyle/>
          <a:p>
            <a:pPr algn="r"/>
            <a:r>
              <a:rPr lang="en-US" sz="1600" dirty="0">
                <a:solidFill>
                  <a:srgbClr val="000000"/>
                </a:solidFill>
              </a:rPr>
              <a:t>LIKELIHOOD</a:t>
            </a:r>
            <a:endParaRPr lang="en-US" sz="1600" dirty="0"/>
          </a:p>
        </p:txBody>
      </p:sp>
      <p:sp>
        <p:nvSpPr>
          <p:cNvPr id="31" name="Rectangle 6">
            <a:extLst>
              <a:ext uri="{FF2B5EF4-FFF2-40B4-BE49-F238E27FC236}">
                <a16:creationId xmlns:a16="http://schemas.microsoft.com/office/drawing/2014/main" id="{A995CF33-1C22-2078-50D5-9BA8073F4F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78495" y="5294916"/>
            <a:ext cx="1409535" cy="318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 lIns="36000" tIns="36000" rIns="36000" bIns="36000" anchor="ctr" anchorCtr="0">
            <a:noAutofit/>
          </a:bodyPr>
          <a:lstStyle/>
          <a:p>
            <a:pPr algn="r"/>
            <a:r>
              <a:rPr lang="en-US" sz="1600" dirty="0">
                <a:solidFill>
                  <a:srgbClr val="000000"/>
                </a:solidFill>
                <a:sym typeface="Calibri"/>
              </a:rPr>
              <a:t>RISK RATING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2079216F-7B67-9C62-44EA-B2C90A0E2868}"/>
              </a:ext>
            </a:extLst>
          </p:cNvPr>
          <p:cNvGrpSpPr/>
          <p:nvPr/>
        </p:nvGrpSpPr>
        <p:grpSpPr>
          <a:xfrm>
            <a:off x="7079549" y="5286630"/>
            <a:ext cx="4066337" cy="858361"/>
            <a:chOff x="6935493" y="5364570"/>
            <a:chExt cx="4066337" cy="858361"/>
          </a:xfrm>
        </p:grpSpPr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5A151B02-4093-3FE8-7E2C-14D2965CB3D2}"/>
                </a:ext>
              </a:extLst>
            </p:cNvPr>
            <p:cNvGrpSpPr/>
            <p:nvPr/>
          </p:nvGrpSpPr>
          <p:grpSpPr>
            <a:xfrm>
              <a:off x="6935493" y="5364570"/>
              <a:ext cx="4066336" cy="276999"/>
              <a:chOff x="6935493" y="5408112"/>
              <a:chExt cx="4066336" cy="276999"/>
            </a:xfrm>
          </p:grpSpPr>
          <p:sp>
            <p:nvSpPr>
              <p:cNvPr id="40" name="Rectangle 4">
                <a:extLst>
                  <a:ext uri="{FF2B5EF4-FFF2-40B4-BE49-F238E27FC236}">
                    <a16:creationId xmlns:a16="http://schemas.microsoft.com/office/drawing/2014/main" id="{717C735C-3EFA-8365-DDB8-00C486E416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35493" y="5420495"/>
                <a:ext cx="268683" cy="25223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39D070B4-28C8-E734-66F1-6FAC29351A14}"/>
                  </a:ext>
                </a:extLst>
              </p:cNvPr>
              <p:cNvSpPr txBox="1"/>
              <p:nvPr/>
            </p:nvSpPr>
            <p:spPr>
              <a:xfrm>
                <a:off x="7278395" y="5408112"/>
                <a:ext cx="3723434" cy="276999"/>
              </a:xfrm>
              <a:prstGeom prst="rect">
                <a:avLst/>
              </a:prstGeom>
              <a:noFill/>
            </p:spPr>
            <p:txBody>
              <a:bodyPr wrap="square" anchor="ctr" anchorCtr="0">
                <a:spAutoFit/>
              </a:bodyPr>
              <a:lstStyle/>
              <a:p>
                <a:pPr marL="0" marR="0" lvl="0" indent="0" algn="l" defTabSz="871413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ts val="434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Low: </a:t>
                </a:r>
                <a:r>
                  <a:rPr kumimoji="0" 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Keep in mind</a:t>
                </a:r>
              </a:p>
            </p:txBody>
          </p:sp>
        </p:grp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CEB752FA-327D-0678-FBE2-7536983A574F}"/>
                </a:ext>
              </a:extLst>
            </p:cNvPr>
            <p:cNvGrpSpPr/>
            <p:nvPr/>
          </p:nvGrpSpPr>
          <p:grpSpPr>
            <a:xfrm>
              <a:off x="6935493" y="5655251"/>
              <a:ext cx="4066336" cy="276999"/>
              <a:chOff x="6935493" y="5668380"/>
              <a:chExt cx="4066336" cy="276999"/>
            </a:xfrm>
          </p:grpSpPr>
          <p:sp>
            <p:nvSpPr>
              <p:cNvPr id="38" name="Rectangle 5">
                <a:extLst>
                  <a:ext uri="{FF2B5EF4-FFF2-40B4-BE49-F238E27FC236}">
                    <a16:creationId xmlns:a16="http://schemas.microsoft.com/office/drawing/2014/main" id="{17D613C7-78D9-B2C0-BBF3-7765399090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35493" y="5680763"/>
                <a:ext cx="268683" cy="252234"/>
              </a:xfrm>
              <a:prstGeom prst="rect">
                <a:avLst/>
              </a:prstGeom>
              <a:solidFill>
                <a:srgbClr val="FFCCCC"/>
              </a:solidFill>
              <a:ln w="9525">
                <a:noFill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4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DF5946E1-7E39-AD98-604A-0019486C7E0E}"/>
                  </a:ext>
                </a:extLst>
              </p:cNvPr>
              <p:cNvSpPr txBox="1"/>
              <p:nvPr/>
            </p:nvSpPr>
            <p:spPr>
              <a:xfrm>
                <a:off x="7278395" y="5668380"/>
                <a:ext cx="3723434" cy="276999"/>
              </a:xfrm>
              <a:prstGeom prst="rect">
                <a:avLst/>
              </a:prstGeom>
              <a:noFill/>
            </p:spPr>
            <p:txBody>
              <a:bodyPr wrap="square" anchor="ctr" anchorCtr="0">
                <a:spAutoFit/>
              </a:bodyPr>
              <a:lstStyle/>
              <a:p>
                <a:pPr marL="0" marR="0" lvl="0" indent="0" algn="l" defTabSz="871413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ts val="434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Medium: </a:t>
                </a:r>
                <a:r>
                  <a:rPr kumimoji="0" 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Action required</a:t>
                </a:r>
              </a:p>
            </p:txBody>
          </p:sp>
        </p:grp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D8BA534B-4049-C5AB-61CA-DA8DB8DF5727}"/>
                </a:ext>
              </a:extLst>
            </p:cNvPr>
            <p:cNvGrpSpPr/>
            <p:nvPr/>
          </p:nvGrpSpPr>
          <p:grpSpPr>
            <a:xfrm>
              <a:off x="6935493" y="5945932"/>
              <a:ext cx="4066337" cy="276999"/>
              <a:chOff x="6935493" y="5945932"/>
              <a:chExt cx="4066337" cy="276999"/>
            </a:xfrm>
          </p:grpSpPr>
          <p:sp>
            <p:nvSpPr>
              <p:cNvPr id="36" name="Rectangle 7">
                <a:extLst>
                  <a:ext uri="{FF2B5EF4-FFF2-40B4-BE49-F238E27FC236}">
                    <a16:creationId xmlns:a16="http://schemas.microsoft.com/office/drawing/2014/main" id="{9B353384-2D95-9F7D-FD6A-F535414083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35493" y="5958315"/>
                <a:ext cx="268683" cy="252234"/>
              </a:xfrm>
              <a:prstGeom prst="rect">
                <a:avLst/>
              </a:prstGeom>
              <a:solidFill>
                <a:srgbClr val="FF859F"/>
              </a:solidFill>
              <a:ln w="9525">
                <a:noFill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4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D1112974-03F8-AF19-ED41-3355B1DF8112}"/>
                  </a:ext>
                </a:extLst>
              </p:cNvPr>
              <p:cNvSpPr txBox="1"/>
              <p:nvPr/>
            </p:nvSpPr>
            <p:spPr>
              <a:xfrm>
                <a:off x="7278396" y="5945932"/>
                <a:ext cx="3723434" cy="276999"/>
              </a:xfrm>
              <a:prstGeom prst="rect">
                <a:avLst/>
              </a:prstGeom>
              <a:noFill/>
            </p:spPr>
            <p:txBody>
              <a:bodyPr wrap="square" anchor="ctr" anchorCtr="0">
                <a:spAutoFit/>
              </a:bodyPr>
              <a:lstStyle/>
              <a:p>
                <a:pPr marL="0" marR="0" lvl="0" indent="0" algn="l" defTabSz="871413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ts val="434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High: </a:t>
                </a:r>
                <a:r>
                  <a:rPr kumimoji="0" 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Urgent measures </a:t>
                </a:r>
                <a:r>
                  <a:rPr lang="en-US" sz="1200" kern="0" dirty="0">
                    <a:solidFill>
                      <a:srgbClr val="000000"/>
                    </a:solidFill>
                    <a:cs typeface="Calibri"/>
                    <a:sym typeface="Calibri"/>
                  </a:rPr>
                  <a:t>required</a:t>
                </a:r>
                <a:endPara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220910C1-79AF-12FD-FCD3-440B5A3E94DA}"/>
              </a:ext>
            </a:extLst>
          </p:cNvPr>
          <p:cNvGrpSpPr/>
          <p:nvPr/>
        </p:nvGrpSpPr>
        <p:grpSpPr>
          <a:xfrm>
            <a:off x="126997" y="664480"/>
            <a:ext cx="11938006" cy="2834184"/>
            <a:chOff x="126997" y="664480"/>
            <a:chExt cx="11938006" cy="3083376"/>
          </a:xfrm>
        </p:grpSpPr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25739F28-3530-9AD1-19D6-F5958F10DC75}"/>
                </a:ext>
              </a:extLst>
            </p:cNvPr>
            <p:cNvGrpSpPr/>
            <p:nvPr/>
          </p:nvGrpSpPr>
          <p:grpSpPr>
            <a:xfrm>
              <a:off x="126999" y="664480"/>
              <a:ext cx="11938004" cy="284740"/>
              <a:chOff x="126999" y="664480"/>
              <a:chExt cx="11938004" cy="396000"/>
            </a:xfrm>
          </p:grpSpPr>
          <p:sp>
            <p:nvSpPr>
              <p:cNvPr id="121" name="Rectangle 120">
                <a:extLst>
                  <a:ext uri="{FF2B5EF4-FFF2-40B4-BE49-F238E27FC236}">
                    <a16:creationId xmlns:a16="http://schemas.microsoft.com/office/drawing/2014/main" id="{0DCBFBD7-AF7E-5EEA-4692-C17B9094133B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729019" y="664480"/>
                <a:ext cx="3679558" cy="396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Calibri" panose="020F0502020204030204" pitchFamily="34" charset="0"/>
                  </a:rPr>
                  <a:t>RISK DESCRIPTION</a:t>
                </a:r>
              </a:p>
            </p:txBody>
          </p:sp>
          <p:sp>
            <p:nvSpPr>
              <p:cNvPr id="122" name="Rectangle 121">
                <a:extLst>
                  <a:ext uri="{FF2B5EF4-FFF2-40B4-BE49-F238E27FC236}">
                    <a16:creationId xmlns:a16="http://schemas.microsoft.com/office/drawing/2014/main" id="{7D4BC406-F0CF-D7BD-2C7C-4C9716950024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5472675" y="664480"/>
                <a:ext cx="2540110" cy="396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Calibri" panose="020F0502020204030204" pitchFamily="34" charset="0"/>
                  </a:rPr>
                  <a:t>PROPOSED ACTION</a:t>
                </a:r>
              </a:p>
            </p:txBody>
          </p:sp>
          <p:sp>
            <p:nvSpPr>
              <p:cNvPr id="123" name="Rectangle 122">
                <a:extLst>
                  <a:ext uri="{FF2B5EF4-FFF2-40B4-BE49-F238E27FC236}">
                    <a16:creationId xmlns:a16="http://schemas.microsoft.com/office/drawing/2014/main" id="{36CC2D68-0E66-5481-B117-BEF92CD9C279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26999" y="664480"/>
                <a:ext cx="568903" cy="396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Calibri" panose="020F0502020204030204" pitchFamily="34" charset="0"/>
                  </a:rPr>
                  <a:t>RISK ID</a:t>
                </a:r>
              </a:p>
            </p:txBody>
          </p:sp>
          <p:sp>
            <p:nvSpPr>
              <p:cNvPr id="124" name="Rectangle 123">
                <a:extLst>
                  <a:ext uri="{FF2B5EF4-FFF2-40B4-BE49-F238E27FC236}">
                    <a16:creationId xmlns:a16="http://schemas.microsoft.com/office/drawing/2014/main" id="{2AA72A04-92C3-6130-F206-6769EBB36296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4441694" y="664480"/>
                <a:ext cx="997865" cy="396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Calibri" panose="020F0502020204030204" pitchFamily="34" charset="0"/>
                  </a:rPr>
                  <a:t>CATEGORY</a:t>
                </a:r>
              </a:p>
            </p:txBody>
          </p:sp>
          <p:sp>
            <p:nvSpPr>
              <p:cNvPr id="125" name="Rectangle 124">
                <a:extLst>
                  <a:ext uri="{FF2B5EF4-FFF2-40B4-BE49-F238E27FC236}">
                    <a16:creationId xmlns:a16="http://schemas.microsoft.com/office/drawing/2014/main" id="{20C894E7-40FD-96EA-CEFD-10D132E845C9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9057967" y="664480"/>
                <a:ext cx="1049767" cy="396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Calibri" panose="020F0502020204030204" pitchFamily="34" charset="0"/>
                  </a:rPr>
                  <a:t>RESPONSIBLE</a:t>
                </a:r>
              </a:p>
            </p:txBody>
          </p:sp>
          <p:sp>
            <p:nvSpPr>
              <p:cNvPr id="126" name="Rectangle 125">
                <a:extLst>
                  <a:ext uri="{FF2B5EF4-FFF2-40B4-BE49-F238E27FC236}">
                    <a16:creationId xmlns:a16="http://schemas.microsoft.com/office/drawing/2014/main" id="{E5C1C40A-749F-96C1-7DFC-BA3A78F813C4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0140850" y="664480"/>
                <a:ext cx="945520" cy="396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Calibri" panose="020F0502020204030204" pitchFamily="34" charset="0"/>
                  </a:rPr>
                  <a:t>IMPACT</a:t>
                </a:r>
              </a:p>
            </p:txBody>
          </p:sp>
          <p:sp>
            <p:nvSpPr>
              <p:cNvPr id="127" name="Rectangle 126">
                <a:extLst>
                  <a:ext uri="{FF2B5EF4-FFF2-40B4-BE49-F238E27FC236}">
                    <a16:creationId xmlns:a16="http://schemas.microsoft.com/office/drawing/2014/main" id="{79BC2834-22C4-1D7A-B608-454237009A8A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1119483" y="664480"/>
                <a:ext cx="945520" cy="396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Calibri" panose="020F0502020204030204" pitchFamily="34" charset="0"/>
                  </a:rPr>
                  <a:t>LIKELIHOOD</a:t>
                </a:r>
              </a:p>
            </p:txBody>
          </p:sp>
          <p:sp>
            <p:nvSpPr>
              <p:cNvPr id="128" name="Rectangle 127">
                <a:extLst>
                  <a:ext uri="{FF2B5EF4-FFF2-40B4-BE49-F238E27FC236}">
                    <a16:creationId xmlns:a16="http://schemas.microsoft.com/office/drawing/2014/main" id="{427BD246-A2FC-79FB-97AF-855461EC4819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8045901" y="664480"/>
                <a:ext cx="978950" cy="396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Calibri" panose="020F0502020204030204" pitchFamily="34" charset="0"/>
                  </a:rPr>
                  <a:t>DEADLINE</a:t>
                </a:r>
              </a:p>
            </p:txBody>
          </p:sp>
        </p:grpSp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63C84A78-67C7-DBD0-BE8F-8C10736D01C8}"/>
                </a:ext>
              </a:extLst>
            </p:cNvPr>
            <p:cNvGrpSpPr/>
            <p:nvPr/>
          </p:nvGrpSpPr>
          <p:grpSpPr>
            <a:xfrm>
              <a:off x="126997" y="979156"/>
              <a:ext cx="11938006" cy="2768700"/>
              <a:chOff x="126997" y="1091789"/>
              <a:chExt cx="11938006" cy="2529965"/>
            </a:xfrm>
          </p:grpSpPr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2B5A87E8-7C0A-A0D9-047A-013F23638E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9019" y="1518668"/>
                <a:ext cx="3679559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l" fontAlgn="ctr"/>
                <a:endParaRPr lang="en-US" sz="1300" b="0" i="0" u="none" strike="noStrike" dirty="0">
                  <a:solidFill>
                    <a:srgbClr val="000000"/>
                  </a:solidFill>
                  <a:effectLst/>
                  <a:cs typeface="Readex Pro Light" pitchFamily="2" charset="-78"/>
                </a:endParaRPr>
              </a:p>
            </p:txBody>
          </p:sp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966410B7-CDD8-FF8C-B464-79CAEB2D886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9019" y="1945547"/>
                <a:ext cx="3679558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l" fontAlgn="ctr"/>
                <a:endParaRPr lang="en-US" sz="1300" b="0" i="0" u="none" strike="noStrike" dirty="0">
                  <a:solidFill>
                    <a:srgbClr val="000000"/>
                  </a:solidFill>
                  <a:effectLst/>
                  <a:cs typeface="Readex Pro Light" pitchFamily="2" charset="-78"/>
                </a:endParaRPr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18F0C07F-D5F0-61BD-9F76-C0BE5E035C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9019" y="1091789"/>
                <a:ext cx="3679558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l" fontAlgn="ctr"/>
                <a:endParaRPr lang="en-US" sz="1300" b="0" i="0" u="none" strike="noStrike" dirty="0">
                  <a:solidFill>
                    <a:srgbClr val="000000"/>
                  </a:solidFill>
                  <a:effectLst/>
                </a:endParaRPr>
              </a:p>
            </p:txBody>
          </p: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D91F18BB-FCCC-CBD7-59A4-BA2329739A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9019" y="2372426"/>
                <a:ext cx="3679558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l" fontAlgn="ctr"/>
                <a:endParaRPr lang="en-US" sz="1300" b="0" i="0" u="none" strike="noStrike" dirty="0">
                  <a:solidFill>
                    <a:srgbClr val="000000"/>
                  </a:solidFill>
                  <a:effectLst/>
                  <a:cs typeface="Readex Pro Light" pitchFamily="2" charset="-78"/>
                </a:endParaRPr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FDB362ED-736F-F1D4-055E-64C060C909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9019" y="2799305"/>
                <a:ext cx="3679558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l" fontAlgn="ctr"/>
                <a:endParaRPr lang="en-US" sz="1300" b="0" i="0" u="none" strike="noStrike" dirty="0">
                  <a:solidFill>
                    <a:srgbClr val="000000"/>
                  </a:solidFill>
                  <a:effectLst/>
                  <a:cs typeface="Readex Pro Light" pitchFamily="2" charset="-78"/>
                </a:endParaRPr>
              </a:p>
            </p:txBody>
          </p:sp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84BE7912-9435-B634-2A5B-AD4F3A3FE7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9019" y="3226184"/>
                <a:ext cx="3679558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defTabSz="914400">
                  <a:spcBef>
                    <a:spcPts val="300"/>
                  </a:spcBef>
                  <a:defRPr/>
                </a:pPr>
                <a:endParaRPr lang="en-US" sz="1300" b="0" i="0" u="none" strike="noStrike" dirty="0">
                  <a:solidFill>
                    <a:srgbClr val="000000"/>
                  </a:solidFill>
                  <a:effectLst/>
                  <a:cs typeface="Readex Pro Light" pitchFamily="2" charset="-78"/>
                </a:endParaRPr>
              </a:p>
            </p:txBody>
          </p:sp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230C8BDD-A642-9B6B-50C1-94B47A6418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72675" y="1518668"/>
                <a:ext cx="254011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defTabSz="914400">
                  <a:spcBef>
                    <a:spcPts val="300"/>
                  </a:spcBef>
                  <a:defRPr/>
                </a:pPr>
                <a:endParaRPr lang="en-US" sz="1300" b="0" i="0" u="none" strike="noStrike" dirty="0">
                  <a:solidFill>
                    <a:srgbClr val="000000"/>
                  </a:solidFill>
                  <a:effectLst/>
                </a:endParaRPr>
              </a:p>
            </p:txBody>
          </p:sp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2B52B2A6-E9A4-C616-4E8D-6F6B4A84A36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72675" y="1945547"/>
                <a:ext cx="254011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defTabSz="914400">
                  <a:spcBef>
                    <a:spcPts val="300"/>
                  </a:spcBef>
                  <a:defRPr/>
                </a:pPr>
                <a:endParaRPr lang="en-US" sz="1300" b="0" i="0" u="none" strike="noStrike" dirty="0">
                  <a:solidFill>
                    <a:srgbClr val="000000"/>
                  </a:solidFill>
                  <a:effectLst/>
                </a:endParaRPr>
              </a:p>
            </p:txBody>
          </p:sp>
          <p:sp>
            <p:nvSpPr>
              <p:cNvPr id="81" name="Rectangle 80">
                <a:extLst>
                  <a:ext uri="{FF2B5EF4-FFF2-40B4-BE49-F238E27FC236}">
                    <a16:creationId xmlns:a16="http://schemas.microsoft.com/office/drawing/2014/main" id="{7B92ECBE-BB93-FB3F-9147-070B58C208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72675" y="1091789"/>
                <a:ext cx="254011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2B9A74A2-22E0-79AD-7DC4-8BEAA66C0F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72675" y="2372426"/>
                <a:ext cx="254011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defTabSz="914400">
                  <a:spcBef>
                    <a:spcPts val="300"/>
                  </a:spcBef>
                  <a:defRPr/>
                </a:pPr>
                <a:endParaRPr lang="en-US" sz="1300" b="0" i="0" u="none" strike="noStrike" dirty="0">
                  <a:solidFill>
                    <a:srgbClr val="000000"/>
                  </a:solidFill>
                  <a:effectLst/>
                </a:endParaRPr>
              </a:p>
            </p:txBody>
          </p:sp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F5562B5C-52E1-71C6-59C1-C19D4E2456C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72675" y="2799305"/>
                <a:ext cx="254011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defTabSz="914400">
                  <a:spcBef>
                    <a:spcPts val="300"/>
                  </a:spcBef>
                  <a:defRPr/>
                </a:pPr>
                <a:endParaRPr lang="en-US" sz="1300" b="0" i="0" u="none" strike="noStrike" dirty="0">
                  <a:solidFill>
                    <a:srgbClr val="000000"/>
                  </a:solidFill>
                  <a:effectLst/>
                </a:endParaRPr>
              </a:p>
            </p:txBody>
          </p:sp>
          <p:sp>
            <p:nvSpPr>
              <p:cNvPr id="84" name="Rectangle 83">
                <a:extLst>
                  <a:ext uri="{FF2B5EF4-FFF2-40B4-BE49-F238E27FC236}">
                    <a16:creationId xmlns:a16="http://schemas.microsoft.com/office/drawing/2014/main" id="{9F4A14B7-E2FB-CC9A-6493-67EF7AA661A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72675" y="3226184"/>
                <a:ext cx="254011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defTabSz="914400">
                  <a:spcBef>
                    <a:spcPts val="300"/>
                  </a:spcBef>
                  <a:defRPr/>
                </a:pPr>
                <a:endParaRPr lang="en-US" sz="1300" b="0" i="0" u="none" strike="noStrike" dirty="0">
                  <a:solidFill>
                    <a:srgbClr val="000000"/>
                  </a:solidFill>
                  <a:effectLst/>
                </a:endParaRPr>
              </a:p>
            </p:txBody>
          </p:sp>
          <p:sp>
            <p:nvSpPr>
              <p:cNvPr id="85" name="Rectangle 84">
                <a:extLst>
                  <a:ext uri="{FF2B5EF4-FFF2-40B4-BE49-F238E27FC236}">
                    <a16:creationId xmlns:a16="http://schemas.microsoft.com/office/drawing/2014/main" id="{69E00E78-26D0-7C65-C316-E504ABD8DF8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6998" y="1518668"/>
                <a:ext cx="568904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86" name="Rectangle 85">
                <a:extLst>
                  <a:ext uri="{FF2B5EF4-FFF2-40B4-BE49-F238E27FC236}">
                    <a16:creationId xmlns:a16="http://schemas.microsoft.com/office/drawing/2014/main" id="{2836A308-BF32-53FC-E048-C1595D85BC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6998" y="1945547"/>
                <a:ext cx="56890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87" name="Rectangle 86">
                <a:extLst>
                  <a:ext uri="{FF2B5EF4-FFF2-40B4-BE49-F238E27FC236}">
                    <a16:creationId xmlns:a16="http://schemas.microsoft.com/office/drawing/2014/main" id="{4F82EB73-8EFC-A362-596F-942F0E9191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6999" y="1091789"/>
                <a:ext cx="568904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88" name="Rectangle 87">
                <a:extLst>
                  <a:ext uri="{FF2B5EF4-FFF2-40B4-BE49-F238E27FC236}">
                    <a16:creationId xmlns:a16="http://schemas.microsoft.com/office/drawing/2014/main" id="{64ADB9A3-4433-FFD9-6B6F-002674DB147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6997" y="2372426"/>
                <a:ext cx="56890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89" name="Rectangle 88">
                <a:extLst>
                  <a:ext uri="{FF2B5EF4-FFF2-40B4-BE49-F238E27FC236}">
                    <a16:creationId xmlns:a16="http://schemas.microsoft.com/office/drawing/2014/main" id="{58D77623-E0B9-BF76-C097-201E59097D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6997" y="2799305"/>
                <a:ext cx="568906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0" name="Rectangle 89">
                <a:extLst>
                  <a:ext uri="{FF2B5EF4-FFF2-40B4-BE49-F238E27FC236}">
                    <a16:creationId xmlns:a16="http://schemas.microsoft.com/office/drawing/2014/main" id="{69D6F1AF-8FC0-84AF-05BF-EFA0ED3005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6997" y="3226184"/>
                <a:ext cx="568906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1" name="Rectangle 90">
                <a:extLst>
                  <a:ext uri="{FF2B5EF4-FFF2-40B4-BE49-F238E27FC236}">
                    <a16:creationId xmlns:a16="http://schemas.microsoft.com/office/drawing/2014/main" id="{2B63754C-9032-E8F5-2125-7DADC1F947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1694" y="1518668"/>
                <a:ext cx="99786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endParaRPr lang="en-US" sz="1300" b="0" i="0" u="none" strike="noStrike" dirty="0">
                  <a:solidFill>
                    <a:srgbClr val="000000"/>
                  </a:solidFill>
                  <a:effectLst/>
                </a:endParaRPr>
              </a:p>
            </p:txBody>
          </p:sp>
          <p:sp>
            <p:nvSpPr>
              <p:cNvPr id="92" name="Rectangle 91">
                <a:extLst>
                  <a:ext uri="{FF2B5EF4-FFF2-40B4-BE49-F238E27FC236}">
                    <a16:creationId xmlns:a16="http://schemas.microsoft.com/office/drawing/2014/main" id="{618CA124-3822-36C4-CCF8-EFD1898924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1694" y="1945547"/>
                <a:ext cx="99786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3" name="Rectangle 92">
                <a:extLst>
                  <a:ext uri="{FF2B5EF4-FFF2-40B4-BE49-F238E27FC236}">
                    <a16:creationId xmlns:a16="http://schemas.microsoft.com/office/drawing/2014/main" id="{05D7CBBC-E097-F6DE-7C39-BAFB3557B1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1694" y="1091789"/>
                <a:ext cx="99786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endParaRPr lang="en-US" sz="1300" b="0" i="0" u="none" strike="noStrike" dirty="0">
                  <a:solidFill>
                    <a:srgbClr val="000000"/>
                  </a:solidFill>
                  <a:effectLst/>
                </a:endParaRPr>
              </a:p>
            </p:txBody>
          </p:sp>
          <p:sp>
            <p:nvSpPr>
              <p:cNvPr id="94" name="Rectangle 93">
                <a:extLst>
                  <a:ext uri="{FF2B5EF4-FFF2-40B4-BE49-F238E27FC236}">
                    <a16:creationId xmlns:a16="http://schemas.microsoft.com/office/drawing/2014/main" id="{0A74F252-D1F3-7E26-98F5-8F03EF283E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1694" y="2372426"/>
                <a:ext cx="99786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endParaRPr lang="en-US" sz="1300" b="0" i="0" u="none" strike="noStrike" dirty="0">
                  <a:solidFill>
                    <a:srgbClr val="000000"/>
                  </a:solidFill>
                  <a:effectLst/>
                </a:endParaRPr>
              </a:p>
            </p:txBody>
          </p:sp>
          <p:sp>
            <p:nvSpPr>
              <p:cNvPr id="95" name="Rectangle 94">
                <a:extLst>
                  <a:ext uri="{FF2B5EF4-FFF2-40B4-BE49-F238E27FC236}">
                    <a16:creationId xmlns:a16="http://schemas.microsoft.com/office/drawing/2014/main" id="{3783A543-C2E8-75BC-D266-1A14A312A06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1694" y="2799305"/>
                <a:ext cx="99786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endParaRPr lang="en-US" sz="1300" b="0" i="0" u="none" strike="noStrike" dirty="0">
                  <a:solidFill>
                    <a:srgbClr val="000000"/>
                  </a:solidFill>
                  <a:effectLst/>
                </a:endParaRPr>
              </a:p>
            </p:txBody>
          </p:sp>
          <p:sp>
            <p:nvSpPr>
              <p:cNvPr id="96" name="Rectangle 95">
                <a:extLst>
                  <a:ext uri="{FF2B5EF4-FFF2-40B4-BE49-F238E27FC236}">
                    <a16:creationId xmlns:a16="http://schemas.microsoft.com/office/drawing/2014/main" id="{E5ADE630-E086-BFEA-E209-F93A10C585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1694" y="3226184"/>
                <a:ext cx="99786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endParaRPr lang="en-US" sz="1300" b="0" i="0" u="none" strike="noStrike" dirty="0">
                  <a:solidFill>
                    <a:srgbClr val="000000"/>
                  </a:solidFill>
                  <a:effectLst/>
                </a:endParaRPr>
              </a:p>
            </p:txBody>
          </p:sp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57A4F79D-A11F-D8CC-CF3C-67139DCF9C4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57967" y="1518668"/>
                <a:ext cx="1049767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8" name="Rectangle 97">
                <a:extLst>
                  <a:ext uri="{FF2B5EF4-FFF2-40B4-BE49-F238E27FC236}">
                    <a16:creationId xmlns:a16="http://schemas.microsoft.com/office/drawing/2014/main" id="{89BCEA7E-6115-573A-5D6A-D75FC42793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57967" y="1945547"/>
                <a:ext cx="1049767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9" name="Rectangle 98">
                <a:extLst>
                  <a:ext uri="{FF2B5EF4-FFF2-40B4-BE49-F238E27FC236}">
                    <a16:creationId xmlns:a16="http://schemas.microsoft.com/office/drawing/2014/main" id="{1DACE371-C847-C09C-A20A-936286B3F7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57967" y="1091789"/>
                <a:ext cx="1049767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1E0C916A-9539-9E32-AAF0-8446B3B845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57967" y="2372426"/>
                <a:ext cx="1049767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65157B4E-15C4-4AC7-93EC-CD80C94AC24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57967" y="2799305"/>
                <a:ext cx="1049767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093C085C-FEEC-48B4-E62B-0E201BF43C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57967" y="3226184"/>
                <a:ext cx="1049767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5F006A26-0BE0-BF57-4C73-3B1A07A95B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40850" y="1518668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C6B6433A-73B9-9276-F2CB-BE67C7B908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40850" y="1945547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05" name="Rectangle 104">
                <a:extLst>
                  <a:ext uri="{FF2B5EF4-FFF2-40B4-BE49-F238E27FC236}">
                    <a16:creationId xmlns:a16="http://schemas.microsoft.com/office/drawing/2014/main" id="{BB655409-9CFF-E615-DF87-423E7EACE6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40850" y="1091789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D40F917B-E3D5-8B86-C076-695F1DFEBC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40850" y="2372426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id="{3D4455F3-E8C5-3FEA-123B-C862DFFFC9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40850" y="2799305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08" name="Rectangle 107">
                <a:extLst>
                  <a:ext uri="{FF2B5EF4-FFF2-40B4-BE49-F238E27FC236}">
                    <a16:creationId xmlns:a16="http://schemas.microsoft.com/office/drawing/2014/main" id="{F8AEBF88-B270-C227-2E63-FD608AEF095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40850" y="3226184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09" name="Rectangle 108">
                <a:extLst>
                  <a:ext uri="{FF2B5EF4-FFF2-40B4-BE49-F238E27FC236}">
                    <a16:creationId xmlns:a16="http://schemas.microsoft.com/office/drawing/2014/main" id="{7641FEC9-BBBD-F8AA-88A2-3A44E2CA3F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119483" y="1518668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CED67D98-086D-5745-2CCF-083E3D1A4A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119483" y="1945547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11" name="Rectangle 110">
                <a:extLst>
                  <a:ext uri="{FF2B5EF4-FFF2-40B4-BE49-F238E27FC236}">
                    <a16:creationId xmlns:a16="http://schemas.microsoft.com/office/drawing/2014/main" id="{77F129B0-285C-9A4A-0DE8-03C0DA3D3A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119483" y="1091789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12" name="Rectangle 111">
                <a:extLst>
                  <a:ext uri="{FF2B5EF4-FFF2-40B4-BE49-F238E27FC236}">
                    <a16:creationId xmlns:a16="http://schemas.microsoft.com/office/drawing/2014/main" id="{5988CF68-44DB-9F40-9734-03F8AFDA2AF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119483" y="2372426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id="{2441A2E2-429A-5F39-8EF1-E43A460FC5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119483" y="2799305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id="{DE8007A2-E7B3-2BC1-5CEE-A81D9EB491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119483" y="3226184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id="{055FE56E-EB42-D491-D7DD-F1585B905A7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45901" y="1518668"/>
                <a:ext cx="97895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id="{C746CA1E-B8CC-6FBD-4402-07EBD41C5C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45901" y="1945547"/>
                <a:ext cx="97895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17" name="Rectangle 116">
                <a:extLst>
                  <a:ext uri="{FF2B5EF4-FFF2-40B4-BE49-F238E27FC236}">
                    <a16:creationId xmlns:a16="http://schemas.microsoft.com/office/drawing/2014/main" id="{9EB2004C-91A5-7247-EB34-09C5797290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45901" y="1091789"/>
                <a:ext cx="97895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18" name="Rectangle 117">
                <a:extLst>
                  <a:ext uri="{FF2B5EF4-FFF2-40B4-BE49-F238E27FC236}">
                    <a16:creationId xmlns:a16="http://schemas.microsoft.com/office/drawing/2014/main" id="{551F57B8-2953-64C0-893C-AD10B73F254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45901" y="2372426"/>
                <a:ext cx="97895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19" name="Rectangle 118">
                <a:extLst>
                  <a:ext uri="{FF2B5EF4-FFF2-40B4-BE49-F238E27FC236}">
                    <a16:creationId xmlns:a16="http://schemas.microsoft.com/office/drawing/2014/main" id="{9EA54AED-5020-B85A-D36B-A5E654D281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45901" y="2799305"/>
                <a:ext cx="97895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20" name="Rectangle 119">
                <a:extLst>
                  <a:ext uri="{FF2B5EF4-FFF2-40B4-BE49-F238E27FC236}">
                    <a16:creationId xmlns:a16="http://schemas.microsoft.com/office/drawing/2014/main" id="{1DAE270D-9484-52D6-1C2F-5AE6AB8A9E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45901" y="3226184"/>
                <a:ext cx="97895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</p:grpSp>
      <p:grpSp>
        <p:nvGrpSpPr>
          <p:cNvPr id="129" name="Group 128">
            <a:extLst>
              <a:ext uri="{FF2B5EF4-FFF2-40B4-BE49-F238E27FC236}">
                <a16:creationId xmlns:a16="http://schemas.microsoft.com/office/drawing/2014/main" id="{E4BD10F6-EE20-02A6-49DA-339E200F662D}"/>
              </a:ext>
            </a:extLst>
          </p:cNvPr>
          <p:cNvGrpSpPr/>
          <p:nvPr/>
        </p:nvGrpSpPr>
        <p:grpSpPr>
          <a:xfrm>
            <a:off x="2001715" y="3622259"/>
            <a:ext cx="3369102" cy="2251896"/>
            <a:chOff x="2207881" y="1314780"/>
            <a:chExt cx="5482076" cy="4183898"/>
          </a:xfrm>
        </p:grpSpPr>
        <p:sp>
          <p:nvSpPr>
            <p:cNvPr id="130" name="Rectangle 11">
              <a:extLst>
                <a:ext uri="{FF2B5EF4-FFF2-40B4-BE49-F238E27FC236}">
                  <a16:creationId xmlns:a16="http://schemas.microsoft.com/office/drawing/2014/main" id="{76876BAB-1C00-6B2A-A8D9-A90B068D8E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8186" y="2363566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31" name="Rectangle 12">
              <a:extLst>
                <a:ext uri="{FF2B5EF4-FFF2-40B4-BE49-F238E27FC236}">
                  <a16:creationId xmlns:a16="http://schemas.microsoft.com/office/drawing/2014/main" id="{B4E9678E-71A4-C8C3-27E5-89E88E245F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8491" y="3413159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32" name="Rectangle 27">
              <a:extLst>
                <a:ext uri="{FF2B5EF4-FFF2-40B4-BE49-F238E27FC236}">
                  <a16:creationId xmlns:a16="http://schemas.microsoft.com/office/drawing/2014/main" id="{6B655EB4-56C1-5C0C-8302-4BDB6177A3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8186" y="1314780"/>
              <a:ext cx="1371163" cy="1036733"/>
            </a:xfrm>
            <a:prstGeom prst="rect">
              <a:avLst/>
            </a:prstGeom>
            <a:solidFill>
              <a:srgbClr val="FF859F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33" name="Rectangle 28">
              <a:extLst>
                <a:ext uri="{FF2B5EF4-FFF2-40B4-BE49-F238E27FC236}">
                  <a16:creationId xmlns:a16="http://schemas.microsoft.com/office/drawing/2014/main" id="{7B814A8A-F05C-0A5A-7BD7-8A5DE7B88F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8491" y="1314780"/>
              <a:ext cx="1371163" cy="1036733"/>
            </a:xfrm>
            <a:prstGeom prst="rect">
              <a:avLst/>
            </a:prstGeom>
            <a:solidFill>
              <a:srgbClr val="FF859F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34" name="Rectangle 29">
              <a:extLst>
                <a:ext uri="{FF2B5EF4-FFF2-40B4-BE49-F238E27FC236}">
                  <a16:creationId xmlns:a16="http://schemas.microsoft.com/office/drawing/2014/main" id="{6A2FA72E-70AA-B5EF-D53C-8BFCEAC58B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18794" y="1314780"/>
              <a:ext cx="1371163" cy="1036733"/>
            </a:xfrm>
            <a:prstGeom prst="rect">
              <a:avLst/>
            </a:prstGeom>
            <a:solidFill>
              <a:srgbClr val="FF859F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35" name="Rectangle 30">
              <a:extLst>
                <a:ext uri="{FF2B5EF4-FFF2-40B4-BE49-F238E27FC236}">
                  <a16:creationId xmlns:a16="http://schemas.microsoft.com/office/drawing/2014/main" id="{8F28DEFB-BFAF-6302-6755-F1E5CB867B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8489" y="2363566"/>
              <a:ext cx="1371163" cy="1036733"/>
            </a:xfrm>
            <a:prstGeom prst="rect">
              <a:avLst/>
            </a:prstGeom>
            <a:solidFill>
              <a:srgbClr val="FF859F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36" name="Rectangle 31">
              <a:extLst>
                <a:ext uri="{FF2B5EF4-FFF2-40B4-BE49-F238E27FC236}">
                  <a16:creationId xmlns:a16="http://schemas.microsoft.com/office/drawing/2014/main" id="{9BF20D60-35E1-1E79-700B-15F6B6434E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18794" y="2363566"/>
              <a:ext cx="1371163" cy="1036733"/>
            </a:xfrm>
            <a:prstGeom prst="rect">
              <a:avLst/>
            </a:prstGeom>
            <a:solidFill>
              <a:srgbClr val="FF859F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37" name="Rectangle 34">
              <a:extLst>
                <a:ext uri="{FF2B5EF4-FFF2-40B4-BE49-F238E27FC236}">
                  <a16:creationId xmlns:a16="http://schemas.microsoft.com/office/drawing/2014/main" id="{2F332962-31F1-0560-384A-0EE567EE15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7881" y="2363566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38" name="Rectangle 35">
              <a:extLst>
                <a:ext uri="{FF2B5EF4-FFF2-40B4-BE49-F238E27FC236}">
                  <a16:creationId xmlns:a16="http://schemas.microsoft.com/office/drawing/2014/main" id="{3362B7F9-38B2-3FDB-A765-18E45DDBBC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8186" y="3413159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39" name="Rectangle 57">
              <a:extLst>
                <a:ext uri="{FF2B5EF4-FFF2-40B4-BE49-F238E27FC236}">
                  <a16:creationId xmlns:a16="http://schemas.microsoft.com/office/drawing/2014/main" id="{FE983E05-1C06-4CBD-80EA-E4AA0D220A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18794" y="3413159"/>
              <a:ext cx="1371163" cy="1036733"/>
            </a:xfrm>
            <a:prstGeom prst="rect">
              <a:avLst/>
            </a:prstGeom>
            <a:solidFill>
              <a:srgbClr val="FF859F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40" name="Rectangle 36">
              <a:extLst>
                <a:ext uri="{FF2B5EF4-FFF2-40B4-BE49-F238E27FC236}">
                  <a16:creationId xmlns:a16="http://schemas.microsoft.com/office/drawing/2014/main" id="{40857E81-B9A7-6B8C-5321-6648254130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8491" y="4461945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41" name="Rectangle 34">
              <a:extLst>
                <a:ext uri="{FF2B5EF4-FFF2-40B4-BE49-F238E27FC236}">
                  <a16:creationId xmlns:a16="http://schemas.microsoft.com/office/drawing/2014/main" id="{02B59BD4-A042-7631-1A51-08170F214A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7881" y="3413159"/>
              <a:ext cx="1371163" cy="10367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42" name="Rectangle 35">
              <a:extLst>
                <a:ext uri="{FF2B5EF4-FFF2-40B4-BE49-F238E27FC236}">
                  <a16:creationId xmlns:a16="http://schemas.microsoft.com/office/drawing/2014/main" id="{7F2272F7-76B3-1046-8EDB-A6609014AD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8186" y="4461945"/>
              <a:ext cx="1371163" cy="10367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43" name="Rectangle 37">
              <a:extLst>
                <a:ext uri="{FF2B5EF4-FFF2-40B4-BE49-F238E27FC236}">
                  <a16:creationId xmlns:a16="http://schemas.microsoft.com/office/drawing/2014/main" id="{AAC8E726-6B58-C391-AF0F-7A47A1C786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18794" y="4461945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44" name="Rectangle 33">
              <a:extLst>
                <a:ext uri="{FF2B5EF4-FFF2-40B4-BE49-F238E27FC236}">
                  <a16:creationId xmlns:a16="http://schemas.microsoft.com/office/drawing/2014/main" id="{90C6558C-F156-EEB0-2E2B-BD4A887C38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7881" y="1314780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45" name="Rectangle 34">
              <a:extLst>
                <a:ext uri="{FF2B5EF4-FFF2-40B4-BE49-F238E27FC236}">
                  <a16:creationId xmlns:a16="http://schemas.microsoft.com/office/drawing/2014/main" id="{B3667BAB-BAF9-8D48-7FD8-2233A3483E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7881" y="4461945"/>
              <a:ext cx="1371163" cy="10367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87314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717836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LLEFT" val=" 169"/>
  <p:tag name="LTOP" val=" 200.87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LLEFT" val=" 169"/>
  <p:tag name="LTOP" val=" 200.87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TOP" val=" 200.875"/>
  <p:tag name="LLEFT" val=" 169"/>
  <p:tag name="RESIZE" val="Yes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TOP" val=" 200.875"/>
  <p:tag name="LLEFT" val=" 169"/>
  <p:tag name="RESIZE" val="Yes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TOP" val=" 200.875"/>
  <p:tag name="LLEFT" val=" 169"/>
  <p:tag name="RESIZE" val="Yes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LLEFT" val=" 169"/>
  <p:tag name="LTOP" val=" 200.87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LLEFT" val=" 169"/>
  <p:tag name="LTOP" val=" 200.87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TOP" val=" 200.875"/>
  <p:tag name="LLEFT" val=" 169"/>
  <p:tag name="RESIZE" val="Yes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TOP" val=" 200.875"/>
  <p:tag name="LLEFT" val=" 169"/>
  <p:tag name="RESIZE" val="Ye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LLEFT" val=" 169"/>
  <p:tag name="LTOP" val=" 200.87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TOP" val=" 200.875"/>
  <p:tag name="LLEFT" val=" 169"/>
  <p:tag name="RESIZE" val="Yes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LLEFT" val=" 169"/>
  <p:tag name="LTOP" val=" 200.87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50166</TotalTime>
  <Words>176</Words>
  <Application>Microsoft Office PowerPoint</Application>
  <PresentationFormat>Widescreen</PresentationFormat>
  <Paragraphs>100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Aleo-Regular</vt:lpstr>
      <vt:lpstr>Arial</vt:lpstr>
      <vt:lpstr>Calibri</vt:lpstr>
      <vt:lpstr>Calibri Light</vt:lpstr>
      <vt:lpstr>Readex Pro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Nikash</dc:creator>
  <cp:lastModifiedBy>Tulsi Ranaot</cp:lastModifiedBy>
  <cp:revision>1255</cp:revision>
  <cp:lastPrinted>2025-08-05T06:42:25Z</cp:lastPrinted>
  <dcterms:created xsi:type="dcterms:W3CDTF">2018-03-01T11:16:05Z</dcterms:created>
  <dcterms:modified xsi:type="dcterms:W3CDTF">2025-10-04T10:44:31Z</dcterms:modified>
</cp:coreProperties>
</file>