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948" r:id="rId2"/>
    <p:sldId id="94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01-10-2025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6025-9C69-69E7-64D4-72F496F9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C40E66-1992-DA57-2D3E-0CE899BD5DB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E133125-6A43-2D71-756E-CCE77554E1E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C17B461-C5C3-58EC-AF23-64B582B1BD6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D336892-FC7A-2771-92D8-E7D0BBE88FC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A10282D-35F1-692C-85B9-577ACCA15FC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FA38E8D-1DCD-0B9F-F55A-498AAC96FB5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ISSUE MATRIX HEAT MAP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C69FE41-641E-DCAB-89D2-B44CBC75ED1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55096CC-AC09-23EB-E5D0-2FEA5FCF4F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C1D2E168-529D-EAE9-3E3B-65D37974F76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08C78BA-BDA1-B42B-FE65-FF53760C611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A814F6A-7555-1CFE-72A1-0AF37244FD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4D12E6E-055D-C5C5-85E7-B30D7B6E9FE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CB21ACA-D78E-E169-CE14-95899CCAE52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680B8BE-82AB-B6B5-BF0A-91DE121373C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58">
            <a:extLst>
              <a:ext uri="{FF2B5EF4-FFF2-40B4-BE49-F238E27FC236}">
                <a16:creationId xmlns:a16="http://schemas.microsoft.com/office/drawing/2014/main" id="{44EA636D-44CE-0E74-58AD-494D871A9CDF}"/>
              </a:ext>
            </a:extLst>
          </p:cNvPr>
          <p:cNvGrpSpPr/>
          <p:nvPr/>
        </p:nvGrpSpPr>
        <p:grpSpPr>
          <a:xfrm>
            <a:off x="8851463" y="4435667"/>
            <a:ext cx="2392236" cy="862655"/>
            <a:chOff x="6861175" y="180625"/>
            <a:chExt cx="2344613" cy="845482"/>
          </a:xfrm>
        </p:grpSpPr>
        <p:sp>
          <p:nvSpPr>
            <p:cNvPr id="20" name="Rectangle 3">
              <a:extLst>
                <a:ext uri="{FF2B5EF4-FFF2-40B4-BE49-F238E27FC236}">
                  <a16:creationId xmlns:a16="http://schemas.microsoft.com/office/drawing/2014/main" id="{FD31CDBF-1D46-06BF-F5A4-FEF7D6C4DC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1839" y="382588"/>
              <a:ext cx="2123949" cy="643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0">
              <a:noAutofit/>
            </a:bodyPr>
            <a:lstStyle>
              <a:lvl1pPr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9842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98438" indent="-1588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9527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393700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8509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13081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17653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22225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Low: Keep in mind until closed</a:t>
              </a:r>
            </a:p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Medium: Action required</a:t>
              </a:r>
            </a:p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High: Urgent measures required</a:t>
              </a:r>
            </a:p>
          </p:txBody>
        </p:sp>
        <p:sp>
          <p:nvSpPr>
            <p:cNvPr id="21" name="Rectangle 4">
              <a:extLst>
                <a:ext uri="{FF2B5EF4-FFF2-40B4-BE49-F238E27FC236}">
                  <a16:creationId xmlns:a16="http://schemas.microsoft.com/office/drawing/2014/main" id="{F5C97A9A-B0E3-2652-7CB1-6FB14EEE17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413957"/>
              <a:ext cx="155575" cy="14605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22" name="Rectangle 5">
              <a:extLst>
                <a:ext uri="{FF2B5EF4-FFF2-40B4-BE49-F238E27FC236}">
                  <a16:creationId xmlns:a16="http://schemas.microsoft.com/office/drawing/2014/main" id="{645B1A4D-28A9-C7A2-3337-989F9B91B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648907"/>
              <a:ext cx="155575" cy="146050"/>
            </a:xfrm>
            <a:prstGeom prst="rect">
              <a:avLst/>
            </a:prstGeom>
            <a:solidFill>
              <a:srgbClr val="FFCCCC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23" name="Rectangle 6">
              <a:extLst>
                <a:ext uri="{FF2B5EF4-FFF2-40B4-BE49-F238E27FC236}">
                  <a16:creationId xmlns:a16="http://schemas.microsoft.com/office/drawing/2014/main" id="{E2AE602D-6ADF-9634-87F1-B30402860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180625"/>
              <a:ext cx="1194029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0">
              <a:noAutofit/>
            </a:bodyPr>
            <a:lstStyle>
              <a:lvl1pPr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9842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98438" indent="-1588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9527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393700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8509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13081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17653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22225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Required Attention</a:t>
              </a:r>
            </a:p>
          </p:txBody>
        </p:sp>
        <p:sp>
          <p:nvSpPr>
            <p:cNvPr id="24" name="Rectangle 7">
              <a:extLst>
                <a:ext uri="{FF2B5EF4-FFF2-40B4-BE49-F238E27FC236}">
                  <a16:creationId xmlns:a16="http://schemas.microsoft.com/office/drawing/2014/main" id="{2CCA88EF-E852-3FB3-4E51-A1D8CD4B2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877062"/>
              <a:ext cx="155575" cy="146050"/>
            </a:xfrm>
            <a:prstGeom prst="rect">
              <a:avLst/>
            </a:prstGeom>
            <a:solidFill>
              <a:srgbClr val="FF859F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359E928-D05E-D3F0-1251-F6DEC069E518}"/>
              </a:ext>
            </a:extLst>
          </p:cNvPr>
          <p:cNvGrpSpPr/>
          <p:nvPr/>
        </p:nvGrpSpPr>
        <p:grpSpPr>
          <a:xfrm>
            <a:off x="636306" y="1209675"/>
            <a:ext cx="7172379" cy="4943355"/>
            <a:chOff x="636306" y="1209675"/>
            <a:chExt cx="7172379" cy="4943355"/>
          </a:xfrm>
        </p:grpSpPr>
        <p:sp>
          <p:nvSpPr>
            <p:cNvPr id="26" name="Rectangle 29">
              <a:extLst>
                <a:ext uri="{FF2B5EF4-FFF2-40B4-BE49-F238E27FC236}">
                  <a16:creationId xmlns:a16="http://schemas.microsoft.com/office/drawing/2014/main" id="{38D6D277-E773-477C-E845-DD24E2A63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1098" y="1209675"/>
              <a:ext cx="5677587" cy="43760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A6008128-830A-E1F8-9F9C-B3BBF87DE31A}"/>
                </a:ext>
              </a:extLst>
            </p:cNvPr>
            <p:cNvGrpSpPr/>
            <p:nvPr/>
          </p:nvGrpSpPr>
          <p:grpSpPr>
            <a:xfrm>
              <a:off x="2218177" y="5616227"/>
              <a:ext cx="5482837" cy="536803"/>
              <a:chOff x="2207881" y="5616227"/>
              <a:chExt cx="5482837" cy="536803"/>
            </a:xfrm>
          </p:grpSpPr>
          <p:sp>
            <p:nvSpPr>
              <p:cNvPr id="49" name="Rectangle 15">
                <a:extLst>
                  <a:ext uri="{FF2B5EF4-FFF2-40B4-BE49-F238E27FC236}">
                    <a16:creationId xmlns:a16="http://schemas.microsoft.com/office/drawing/2014/main" id="{59A37E5C-45F0-990B-A9CA-FA97AB3040C3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2207881" y="5643762"/>
                <a:ext cx="611312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l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 (1)</a:t>
                </a:r>
              </a:p>
            </p:txBody>
          </p:sp>
          <p:sp>
            <p:nvSpPr>
              <p:cNvPr id="50" name="Rectangle 16">
                <a:extLst>
                  <a:ext uri="{FF2B5EF4-FFF2-40B4-BE49-F238E27FC236}">
                    <a16:creationId xmlns:a16="http://schemas.microsoft.com/office/drawing/2014/main" id="{E9EA2590-22D7-0BDA-7922-0570555F79AA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7044140" y="5616227"/>
                <a:ext cx="646578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06600" indent="-280988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4638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210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782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354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 (4)</a:t>
                </a:r>
              </a:p>
            </p:txBody>
          </p:sp>
          <p:sp>
            <p:nvSpPr>
              <p:cNvPr id="51" name="Rectangle 17">
                <a:extLst>
                  <a:ext uri="{FF2B5EF4-FFF2-40B4-BE49-F238E27FC236}">
                    <a16:creationId xmlns:a16="http://schemas.microsoft.com/office/drawing/2014/main" id="{572BBF72-1EAA-59CE-B249-B72CF71660EC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532239" y="5831028"/>
                <a:ext cx="834130" cy="3220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06600" indent="-280988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4638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210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782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354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ct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IMPACT</a:t>
                </a: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2D3BEBF3-2E07-0F79-A669-5F9221A404DD}"/>
                </a:ext>
              </a:extLst>
            </p:cNvPr>
            <p:cNvGrpSpPr/>
            <p:nvPr/>
          </p:nvGrpSpPr>
          <p:grpSpPr>
            <a:xfrm>
              <a:off x="636306" y="1513079"/>
              <a:ext cx="1436736" cy="3769223"/>
              <a:chOff x="636306" y="1524130"/>
              <a:chExt cx="1436736" cy="3769223"/>
            </a:xfrm>
          </p:grpSpPr>
          <p:sp>
            <p:nvSpPr>
              <p:cNvPr id="46" name="Rectangle 13">
                <a:extLst>
                  <a:ext uri="{FF2B5EF4-FFF2-40B4-BE49-F238E27FC236}">
                    <a16:creationId xmlns:a16="http://schemas.microsoft.com/office/drawing/2014/main" id="{C68105A4-C8FD-4C1A-44B1-BD377968071A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1426464" y="1524130"/>
                <a:ext cx="646578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Identified (4)</a:t>
                </a:r>
              </a:p>
            </p:txBody>
          </p:sp>
          <p:sp>
            <p:nvSpPr>
              <p:cNvPr id="47" name="Rectangle 14">
                <a:extLst>
                  <a:ext uri="{FF2B5EF4-FFF2-40B4-BE49-F238E27FC236}">
                    <a16:creationId xmlns:a16="http://schemas.microsoft.com/office/drawing/2014/main" id="{3AB8E840-1B53-FF38-C377-EAE122CA1A7E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1461730" y="5026751"/>
                <a:ext cx="611312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Resolved (1)</a:t>
                </a:r>
              </a:p>
            </p:txBody>
          </p:sp>
          <p:sp>
            <p:nvSpPr>
              <p:cNvPr id="48" name="Rectangle 18">
                <a:extLst>
                  <a:ext uri="{FF2B5EF4-FFF2-40B4-BE49-F238E27FC236}">
                    <a16:creationId xmlns:a16="http://schemas.microsoft.com/office/drawing/2014/main" id="{4653149C-BE50-2F7A-5A2D-12E89429FF34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636306" y="3249866"/>
                <a:ext cx="1231675" cy="3220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ct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STATUS</a:t>
                </a:r>
                <a:endParaRPr kumimoji="0" lang="en-US" sz="1632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64830CA0-4BAB-ACEC-BC39-960DE20E14D9}"/>
                </a:ext>
              </a:extLst>
            </p:cNvPr>
            <p:cNvGrpSpPr/>
            <p:nvPr/>
          </p:nvGrpSpPr>
          <p:grpSpPr>
            <a:xfrm>
              <a:off x="2218177" y="1298501"/>
              <a:ext cx="5482837" cy="4198379"/>
              <a:chOff x="2207881" y="1314780"/>
              <a:chExt cx="5482837" cy="4198379"/>
            </a:xfrm>
          </p:grpSpPr>
          <p:sp>
            <p:nvSpPr>
              <p:cNvPr id="30" name="Rectangle 11">
                <a:extLst>
                  <a:ext uri="{FF2B5EF4-FFF2-40B4-BE49-F238E27FC236}">
                    <a16:creationId xmlns:a16="http://schemas.microsoft.com/office/drawing/2014/main" id="{A9B22EA7-75D9-2632-6C99-6BA4190C64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2364375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31" name="Rectangle 12">
                <a:extLst>
                  <a:ext uri="{FF2B5EF4-FFF2-40B4-BE49-F238E27FC236}">
                    <a16:creationId xmlns:a16="http://schemas.microsoft.com/office/drawing/2014/main" id="{AB07CC55-4382-6206-4216-6A41EB1D0B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3412350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32" name="Rectangle 27">
                <a:extLst>
                  <a:ext uri="{FF2B5EF4-FFF2-40B4-BE49-F238E27FC236}">
                    <a16:creationId xmlns:a16="http://schemas.microsoft.com/office/drawing/2014/main" id="{9BF55928-2A7D-8131-53E1-83550D2273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804" y="1314780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33" name="Rectangle 28">
                <a:extLst>
                  <a:ext uri="{FF2B5EF4-FFF2-40B4-BE49-F238E27FC236}">
                    <a16:creationId xmlns:a16="http://schemas.microsoft.com/office/drawing/2014/main" id="{18F1D239-E5D5-1346-55EF-FF2A98FA32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1314780"/>
                <a:ext cx="137030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34" name="Rectangle 29">
                <a:extLst>
                  <a:ext uri="{FF2B5EF4-FFF2-40B4-BE49-F238E27FC236}">
                    <a16:creationId xmlns:a16="http://schemas.microsoft.com/office/drawing/2014/main" id="{C6F53ED0-C481-68F7-5366-240A90188C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1314780"/>
                <a:ext cx="137192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35" name="Rectangle 30">
                <a:extLst>
                  <a:ext uri="{FF2B5EF4-FFF2-40B4-BE49-F238E27FC236}">
                    <a16:creationId xmlns:a16="http://schemas.microsoft.com/office/drawing/2014/main" id="{CFFE78A1-3DC5-FF6F-8DF8-DD6F1CBC05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2362756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36" name="Rectangle 31">
                <a:extLst>
                  <a:ext uri="{FF2B5EF4-FFF2-40B4-BE49-F238E27FC236}">
                    <a16:creationId xmlns:a16="http://schemas.microsoft.com/office/drawing/2014/main" id="{AC860CF0-79B2-EC6D-5E7E-2F3F55F888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2362756"/>
                <a:ext cx="137192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37" name="Rectangle 34">
                <a:extLst>
                  <a:ext uri="{FF2B5EF4-FFF2-40B4-BE49-F238E27FC236}">
                    <a16:creationId xmlns:a16="http://schemas.microsoft.com/office/drawing/2014/main" id="{559DA363-5DDC-CE51-8195-EDD903D865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2362756"/>
                <a:ext cx="1371924" cy="104959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38" name="Rectangle 35">
                <a:extLst>
                  <a:ext uri="{FF2B5EF4-FFF2-40B4-BE49-F238E27FC236}">
                    <a16:creationId xmlns:a16="http://schemas.microsoft.com/office/drawing/2014/main" id="{D376F005-F0B0-3E96-22AA-BB2D48F755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3412350"/>
                <a:ext cx="1370304" cy="104959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39" name="Rectangle 57">
                <a:extLst>
                  <a:ext uri="{FF2B5EF4-FFF2-40B4-BE49-F238E27FC236}">
                    <a16:creationId xmlns:a16="http://schemas.microsoft.com/office/drawing/2014/main" id="{79A30531-4BAC-A212-108E-6197340D17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3413970"/>
                <a:ext cx="137192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40" name="Rectangle 36">
                <a:extLst>
                  <a:ext uri="{FF2B5EF4-FFF2-40B4-BE49-F238E27FC236}">
                    <a16:creationId xmlns:a16="http://schemas.microsoft.com/office/drawing/2014/main" id="{F8D80DBC-C916-C7E1-DE1E-59F6A051EC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4461945"/>
                <a:ext cx="1370304" cy="105121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41" name="Rectangle 34">
                <a:extLst>
                  <a:ext uri="{FF2B5EF4-FFF2-40B4-BE49-F238E27FC236}">
                    <a16:creationId xmlns:a16="http://schemas.microsoft.com/office/drawing/2014/main" id="{6456268C-EC20-17EA-EE0E-461780154B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3412350"/>
                <a:ext cx="1371924" cy="104959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42" name="Rectangle 35">
                <a:extLst>
                  <a:ext uri="{FF2B5EF4-FFF2-40B4-BE49-F238E27FC236}">
                    <a16:creationId xmlns:a16="http://schemas.microsoft.com/office/drawing/2014/main" id="{633C24A2-9268-19B7-A7DE-B3169D2C69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4461945"/>
                <a:ext cx="1370304" cy="104959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43" name="Rectangle 37">
                <a:extLst>
                  <a:ext uri="{FF2B5EF4-FFF2-40B4-BE49-F238E27FC236}">
                    <a16:creationId xmlns:a16="http://schemas.microsoft.com/office/drawing/2014/main" id="{CB918C8E-E14B-4E9A-40FC-B1334A2E22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4461945"/>
                <a:ext cx="1371924" cy="1051214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44" name="Rectangle 33">
                <a:extLst>
                  <a:ext uri="{FF2B5EF4-FFF2-40B4-BE49-F238E27FC236}">
                    <a16:creationId xmlns:a16="http://schemas.microsoft.com/office/drawing/2014/main" id="{F118E2DB-E518-4B44-C367-851F0520F7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1314780"/>
                <a:ext cx="137192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45" name="Rectangle 34">
                <a:extLst>
                  <a:ext uri="{FF2B5EF4-FFF2-40B4-BE49-F238E27FC236}">
                    <a16:creationId xmlns:a16="http://schemas.microsoft.com/office/drawing/2014/main" id="{9372026D-5AC8-C263-2675-0F214B18AD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4461945"/>
                <a:ext cx="1371924" cy="104959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6DFE2FB-AD8B-015C-771E-0174EFB77339}"/>
              </a:ext>
            </a:extLst>
          </p:cNvPr>
          <p:cNvGrpSpPr/>
          <p:nvPr/>
        </p:nvGrpSpPr>
        <p:grpSpPr>
          <a:xfrm>
            <a:off x="8326291" y="1458901"/>
            <a:ext cx="3234609" cy="2638788"/>
            <a:chOff x="8446343" y="1458901"/>
            <a:chExt cx="3045860" cy="248480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5B088DE2-3D12-68F9-7580-EC85FFF25726}"/>
                </a:ext>
              </a:extLst>
            </p:cNvPr>
            <p:cNvGrpSpPr/>
            <p:nvPr/>
          </p:nvGrpSpPr>
          <p:grpSpPr>
            <a:xfrm>
              <a:off x="8446343" y="1458901"/>
              <a:ext cx="3045860" cy="375370"/>
              <a:chOff x="8326306" y="1458901"/>
              <a:chExt cx="3045860" cy="375370"/>
            </a:xfrm>
          </p:grpSpPr>
          <p:sp>
            <p:nvSpPr>
              <p:cNvPr id="94" name="Oval 58">
                <a:extLst>
                  <a:ext uri="{FF2B5EF4-FFF2-40B4-BE49-F238E27FC236}">
                    <a16:creationId xmlns:a16="http://schemas.microsoft.com/office/drawing/2014/main" id="{EB7A5A3B-CD67-A9EA-A65B-4114105BC491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A</a:t>
                </a:r>
              </a:p>
            </p:txBody>
          </p:sp>
          <p:sp>
            <p:nvSpPr>
              <p:cNvPr id="95" name="Rectangle 59">
                <a:extLst>
                  <a:ext uri="{FF2B5EF4-FFF2-40B4-BE49-F238E27FC236}">
                    <a16:creationId xmlns:a16="http://schemas.microsoft.com/office/drawing/2014/main" id="{6BE4F3AF-D439-BB6D-CB97-A2F11968C2F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 </a:t>
                </a:r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D1466BDA-1654-2E99-A701-AF2C6350FDBF}"/>
                </a:ext>
              </a:extLst>
            </p:cNvPr>
            <p:cNvGrpSpPr/>
            <p:nvPr/>
          </p:nvGrpSpPr>
          <p:grpSpPr>
            <a:xfrm>
              <a:off x="8446343" y="1986260"/>
              <a:ext cx="3045860" cy="375370"/>
              <a:chOff x="8326306" y="1458901"/>
              <a:chExt cx="3045860" cy="375370"/>
            </a:xfrm>
          </p:grpSpPr>
          <p:sp>
            <p:nvSpPr>
              <p:cNvPr id="92" name="Oval 58">
                <a:extLst>
                  <a:ext uri="{FF2B5EF4-FFF2-40B4-BE49-F238E27FC236}">
                    <a16:creationId xmlns:a16="http://schemas.microsoft.com/office/drawing/2014/main" id="{13D4EC73-A0D3-250C-47E9-595287BCFF52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B</a:t>
                </a:r>
              </a:p>
            </p:txBody>
          </p:sp>
          <p:sp>
            <p:nvSpPr>
              <p:cNvPr id="93" name="Rectangle 59">
                <a:extLst>
                  <a:ext uri="{FF2B5EF4-FFF2-40B4-BE49-F238E27FC236}">
                    <a16:creationId xmlns:a16="http://schemas.microsoft.com/office/drawing/2014/main" id="{4D96EFBA-F4F0-562A-0CFF-21CAC4566C8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 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6F15E3C8-657D-EC82-21C3-58AF56CE1CDF}"/>
                </a:ext>
              </a:extLst>
            </p:cNvPr>
            <p:cNvGrpSpPr/>
            <p:nvPr/>
          </p:nvGrpSpPr>
          <p:grpSpPr>
            <a:xfrm>
              <a:off x="8446343" y="2513619"/>
              <a:ext cx="3045860" cy="375370"/>
              <a:chOff x="8326306" y="1458901"/>
              <a:chExt cx="3045860" cy="375370"/>
            </a:xfrm>
          </p:grpSpPr>
          <p:sp>
            <p:nvSpPr>
              <p:cNvPr id="90" name="Oval 58">
                <a:extLst>
                  <a:ext uri="{FF2B5EF4-FFF2-40B4-BE49-F238E27FC236}">
                    <a16:creationId xmlns:a16="http://schemas.microsoft.com/office/drawing/2014/main" id="{8C45BDEF-D297-C6C1-7A9F-A608D79A50E7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C</a:t>
                </a:r>
              </a:p>
            </p:txBody>
          </p:sp>
          <p:sp>
            <p:nvSpPr>
              <p:cNvPr id="91" name="Rectangle 59">
                <a:extLst>
                  <a:ext uri="{FF2B5EF4-FFF2-40B4-BE49-F238E27FC236}">
                    <a16:creationId xmlns:a16="http://schemas.microsoft.com/office/drawing/2014/main" id="{9D120B2E-CE99-B2C7-77D7-483DEBBC2C2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 </a:t>
                </a: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24FAE059-084D-7867-A7F8-057C78C7194D}"/>
                </a:ext>
              </a:extLst>
            </p:cNvPr>
            <p:cNvGrpSpPr/>
            <p:nvPr/>
          </p:nvGrpSpPr>
          <p:grpSpPr>
            <a:xfrm>
              <a:off x="8446343" y="3040978"/>
              <a:ext cx="3045860" cy="375370"/>
              <a:chOff x="8326306" y="1458901"/>
              <a:chExt cx="3045860" cy="375370"/>
            </a:xfrm>
          </p:grpSpPr>
          <p:sp>
            <p:nvSpPr>
              <p:cNvPr id="88" name="Oval 58">
                <a:extLst>
                  <a:ext uri="{FF2B5EF4-FFF2-40B4-BE49-F238E27FC236}">
                    <a16:creationId xmlns:a16="http://schemas.microsoft.com/office/drawing/2014/main" id="{42309467-2434-1627-1094-D78FF0A6F84D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D</a:t>
                </a:r>
              </a:p>
            </p:txBody>
          </p:sp>
          <p:sp>
            <p:nvSpPr>
              <p:cNvPr id="89" name="Rectangle 59">
                <a:extLst>
                  <a:ext uri="{FF2B5EF4-FFF2-40B4-BE49-F238E27FC236}">
                    <a16:creationId xmlns:a16="http://schemas.microsoft.com/office/drawing/2014/main" id="{44D38F79-9B9D-8217-9B23-FBB5D251796D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 </a:t>
                </a:r>
              </a:p>
            </p:txBody>
          </p: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634DFC61-150A-9F34-D2E5-53F45F8B0EB0}"/>
                </a:ext>
              </a:extLst>
            </p:cNvPr>
            <p:cNvGrpSpPr/>
            <p:nvPr/>
          </p:nvGrpSpPr>
          <p:grpSpPr>
            <a:xfrm>
              <a:off x="8446343" y="3568338"/>
              <a:ext cx="3045860" cy="375370"/>
              <a:chOff x="8326306" y="1458901"/>
              <a:chExt cx="3045860" cy="375370"/>
            </a:xfrm>
          </p:grpSpPr>
          <p:sp>
            <p:nvSpPr>
              <p:cNvPr id="86" name="Oval 58">
                <a:extLst>
                  <a:ext uri="{FF2B5EF4-FFF2-40B4-BE49-F238E27FC236}">
                    <a16:creationId xmlns:a16="http://schemas.microsoft.com/office/drawing/2014/main" id="{07ECF092-6176-DFD8-6A7E-DA3E0CEB76CB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E</a:t>
                </a:r>
              </a:p>
            </p:txBody>
          </p:sp>
          <p:sp>
            <p:nvSpPr>
              <p:cNvPr id="87" name="Rectangle 59">
                <a:extLst>
                  <a:ext uri="{FF2B5EF4-FFF2-40B4-BE49-F238E27FC236}">
                    <a16:creationId xmlns:a16="http://schemas.microsoft.com/office/drawing/2014/main" id="{62D24CA7-2FBD-522A-0B8D-559AEEBF4FF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8731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50164</TotalTime>
  <Words>62</Words>
  <Application>Microsoft Office PowerPoint</Application>
  <PresentationFormat>Widescreen</PresentationFormat>
  <Paragraphs>33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1254</cp:revision>
  <cp:lastPrinted>2025-08-05T06:42:25Z</cp:lastPrinted>
  <dcterms:created xsi:type="dcterms:W3CDTF">2018-03-01T11:16:05Z</dcterms:created>
  <dcterms:modified xsi:type="dcterms:W3CDTF">2025-10-01T12:01:02Z</dcterms:modified>
</cp:coreProperties>
</file>