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84" r:id="rId2"/>
    <p:sldId id="948" r:id="rId3"/>
    <p:sldId id="949" r:id="rId4"/>
    <p:sldId id="950" r:id="rId5"/>
    <p:sldId id="947" r:id="rId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DE8982D-28ED-B21D-BE8A-32EF15163B93}"/>
              </a:ext>
            </a:extLst>
          </p:cNvPr>
          <p:cNvGrpSpPr/>
          <p:nvPr/>
        </p:nvGrpSpPr>
        <p:grpSpPr>
          <a:xfrm>
            <a:off x="140589" y="702102"/>
            <a:ext cx="11957628" cy="5317698"/>
            <a:chOff x="20903" y="702102"/>
            <a:chExt cx="12077314" cy="569652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8AB688D4-7226-F458-F5A7-7F93F63884B7}"/>
                </a:ext>
              </a:extLst>
            </p:cNvPr>
            <p:cNvGrpSpPr/>
            <p:nvPr/>
          </p:nvGrpSpPr>
          <p:grpSpPr>
            <a:xfrm>
              <a:off x="137924" y="1362238"/>
              <a:ext cx="11960291" cy="4007434"/>
              <a:chOff x="137924" y="1362238"/>
              <a:chExt cx="11960291" cy="4007434"/>
            </a:xfrm>
          </p:grpSpPr>
          <p:sp>
            <p:nvSpPr>
              <p:cNvPr id="78" name="Textframe 7">
                <a:extLst>
                  <a:ext uri="{FF2B5EF4-FFF2-40B4-BE49-F238E27FC236}">
                    <a16:creationId xmlns:a16="http://schemas.microsoft.com/office/drawing/2014/main" id="{3D50E8F9-B806-239D-C33A-055EDAC4C0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19810" y="1362239"/>
                <a:ext cx="1777768" cy="400526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79" name="Textframe 7">
                <a:extLst>
                  <a:ext uri="{FF2B5EF4-FFF2-40B4-BE49-F238E27FC236}">
                    <a16:creationId xmlns:a16="http://schemas.microsoft.com/office/drawing/2014/main" id="{B7BA6FCF-C832-0676-AB1D-B7659C5AD8E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9438" y="1362239"/>
                <a:ext cx="1777768" cy="400526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0" name="Textframe 7">
                <a:extLst>
                  <a:ext uri="{FF2B5EF4-FFF2-40B4-BE49-F238E27FC236}">
                    <a16:creationId xmlns:a16="http://schemas.microsoft.com/office/drawing/2014/main" id="{F94286FC-0E16-7500-88C5-4CA3352A5F0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1362238"/>
                <a:ext cx="1777768" cy="4005262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9564F914-21FE-32B0-ED1F-0AF295CA1F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0879" y="1364410"/>
                <a:ext cx="0" cy="4005262"/>
              </a:xfrm>
              <a:prstGeom prst="line">
                <a:avLst/>
              </a:prstGeom>
              <a:noFill/>
              <a:ln w="38100" cap="flat" cmpd="sng" algn="ctr">
                <a:solidFill>
                  <a:srgbClr val="FF859F"/>
                </a:solidFill>
                <a:prstDash val="solid"/>
              </a:ln>
              <a:effectLst/>
            </p:spPr>
          </p:cxn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FE8D8199-BB21-FAE3-CE04-3FBF9D0E0D5C}"/>
                  </a:ext>
                </a:extLst>
              </p:cNvPr>
              <p:cNvSpPr/>
              <p:nvPr/>
            </p:nvSpPr>
            <p:spPr>
              <a:xfrm>
                <a:off x="137924" y="1364410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  <p:sp>
            <p:nvSpPr>
              <p:cNvPr id="83" name="Textframe 7">
                <a:extLst>
                  <a:ext uri="{FF2B5EF4-FFF2-40B4-BE49-F238E27FC236}">
                    <a16:creationId xmlns:a16="http://schemas.microsoft.com/office/drawing/2014/main" id="{82485BE2-C3B0-863E-7494-03E973329AE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20447" y="1362239"/>
                <a:ext cx="1777768" cy="400526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4" name="Textframe 7">
                <a:extLst>
                  <a:ext uri="{FF2B5EF4-FFF2-40B4-BE49-F238E27FC236}">
                    <a16:creationId xmlns:a16="http://schemas.microsoft.com/office/drawing/2014/main" id="{70C07BDD-1DAD-A6B9-B263-721A55DFFEB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70074" y="1362239"/>
                <a:ext cx="1777768" cy="4005261"/>
              </a:xfrm>
              <a:prstGeom prst="rect">
                <a:avLst/>
              </a:prstGeom>
              <a:solidFill>
                <a:srgbClr val="F2F2F2"/>
              </a:solidFill>
              <a:ln>
                <a:noFill/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852A3E8-EBBC-F364-151C-EFB7C054E8F9}"/>
                </a:ext>
              </a:extLst>
            </p:cNvPr>
            <p:cNvGrpSpPr/>
            <p:nvPr/>
          </p:nvGrpSpPr>
          <p:grpSpPr>
            <a:xfrm>
              <a:off x="137925" y="702102"/>
              <a:ext cx="11960292" cy="513958"/>
              <a:chOff x="137925" y="702102"/>
              <a:chExt cx="11960292" cy="513958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8E08DE7F-B32A-5D9E-3354-EF8CBF429FB2}"/>
                  </a:ext>
                </a:extLst>
              </p:cNvPr>
              <p:cNvSpPr/>
              <p:nvPr/>
            </p:nvSpPr>
            <p:spPr>
              <a:xfrm>
                <a:off x="137925" y="874443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BBB9E076-4254-B2BC-2561-0083B666CD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0880" y="703693"/>
                <a:ext cx="0" cy="510777"/>
              </a:xfrm>
              <a:prstGeom prst="line">
                <a:avLst/>
              </a:prstGeom>
              <a:noFill/>
              <a:ln w="38100" cap="flat" cmpd="sng" algn="ctr">
                <a:solidFill>
                  <a:srgbClr val="FAAB61"/>
                </a:solidFill>
                <a:prstDash val="solid"/>
              </a:ln>
              <a:effectLst/>
            </p:spPr>
          </p:cxnSp>
          <p:sp>
            <p:nvSpPr>
              <p:cNvPr id="63" name="RbLeanShape Arrow Option 1 5">
                <a:extLst>
                  <a:ext uri="{FF2B5EF4-FFF2-40B4-BE49-F238E27FC236}">
                    <a16:creationId xmlns:a16="http://schemas.microsoft.com/office/drawing/2014/main" id="{8F594ABB-B70D-861F-79D0-3C0A77EE49E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79037" y="702102"/>
                <a:ext cx="1775261" cy="513958"/>
              </a:xfrm>
              <a:custGeom>
                <a:avLst/>
                <a:gdLst>
                  <a:gd name="connsiteX0" fmla="*/ 0 w 457200"/>
                  <a:gd name="connsiteY0" fmla="*/ 0 h 508000"/>
                  <a:gd name="connsiteX1" fmla="*/ 330200 w 457200"/>
                  <a:gd name="connsiteY1" fmla="*/ 0 h 508000"/>
                  <a:gd name="connsiteX2" fmla="*/ 457200 w 457200"/>
                  <a:gd name="connsiteY2" fmla="*/ 254000 h 508000"/>
                  <a:gd name="connsiteX3" fmla="*/ 330200 w 457200"/>
                  <a:gd name="connsiteY3" fmla="*/ 508000 h 508000"/>
                  <a:gd name="connsiteX4" fmla="*/ 0 w 457200"/>
                  <a:gd name="connsiteY4" fmla="*/ 508000 h 508000"/>
                  <a:gd name="connsiteX0" fmla="*/ 0 w 438828"/>
                  <a:gd name="connsiteY0" fmla="*/ 0 h 508000"/>
                  <a:gd name="connsiteX1" fmla="*/ 330200 w 438828"/>
                  <a:gd name="connsiteY1" fmla="*/ 0 h 508000"/>
                  <a:gd name="connsiteX2" fmla="*/ 438828 w 438828"/>
                  <a:gd name="connsiteY2" fmla="*/ 254000 h 508000"/>
                  <a:gd name="connsiteX3" fmla="*/ 330200 w 438828"/>
                  <a:gd name="connsiteY3" fmla="*/ 508000 h 508000"/>
                  <a:gd name="connsiteX4" fmla="*/ 0 w 438828"/>
                  <a:gd name="connsiteY4" fmla="*/ 508000 h 508000"/>
                  <a:gd name="connsiteX0" fmla="*/ 0 w 421194"/>
                  <a:gd name="connsiteY0" fmla="*/ 0 h 508000"/>
                  <a:gd name="connsiteX1" fmla="*/ 330200 w 421194"/>
                  <a:gd name="connsiteY1" fmla="*/ 0 h 508000"/>
                  <a:gd name="connsiteX2" fmla="*/ 421194 w 421194"/>
                  <a:gd name="connsiteY2" fmla="*/ 254000 h 508000"/>
                  <a:gd name="connsiteX3" fmla="*/ 330200 w 421194"/>
                  <a:gd name="connsiteY3" fmla="*/ 508000 h 508000"/>
                  <a:gd name="connsiteX4" fmla="*/ 0 w 421194"/>
                  <a:gd name="connsiteY4" fmla="*/ 508000 h 508000"/>
                  <a:gd name="connsiteX0" fmla="*/ 0 w 404269"/>
                  <a:gd name="connsiteY0" fmla="*/ 0 h 508000"/>
                  <a:gd name="connsiteX1" fmla="*/ 330200 w 404269"/>
                  <a:gd name="connsiteY1" fmla="*/ 0 h 508000"/>
                  <a:gd name="connsiteX2" fmla="*/ 404269 w 404269"/>
                  <a:gd name="connsiteY2" fmla="*/ 254000 h 508000"/>
                  <a:gd name="connsiteX3" fmla="*/ 330200 w 404269"/>
                  <a:gd name="connsiteY3" fmla="*/ 508000 h 508000"/>
                  <a:gd name="connsiteX4" fmla="*/ 0 w 404269"/>
                  <a:gd name="connsiteY4" fmla="*/ 508000 h 508000"/>
                  <a:gd name="connsiteX0" fmla="*/ 0 w 386323"/>
                  <a:gd name="connsiteY0" fmla="*/ 0 h 508000"/>
                  <a:gd name="connsiteX1" fmla="*/ 330200 w 386323"/>
                  <a:gd name="connsiteY1" fmla="*/ 0 h 508000"/>
                  <a:gd name="connsiteX2" fmla="*/ 386323 w 386323"/>
                  <a:gd name="connsiteY2" fmla="*/ 254000 h 508000"/>
                  <a:gd name="connsiteX3" fmla="*/ 330200 w 386323"/>
                  <a:gd name="connsiteY3" fmla="*/ 508000 h 508000"/>
                  <a:gd name="connsiteX4" fmla="*/ 0 w 386323"/>
                  <a:gd name="connsiteY4" fmla="*/ 508000 h 508000"/>
                  <a:gd name="connsiteX0" fmla="*/ 0 w 403473"/>
                  <a:gd name="connsiteY0" fmla="*/ 0 h 508000"/>
                  <a:gd name="connsiteX1" fmla="*/ 330200 w 403473"/>
                  <a:gd name="connsiteY1" fmla="*/ 0 h 508000"/>
                  <a:gd name="connsiteX2" fmla="*/ 403473 w 403473"/>
                  <a:gd name="connsiteY2" fmla="*/ 254000 h 508000"/>
                  <a:gd name="connsiteX3" fmla="*/ 330200 w 403473"/>
                  <a:gd name="connsiteY3" fmla="*/ 508000 h 508000"/>
                  <a:gd name="connsiteX4" fmla="*/ 0 w 403473"/>
                  <a:gd name="connsiteY4" fmla="*/ 508000 h 508000"/>
                  <a:gd name="connsiteX0" fmla="*/ 0 w 385562"/>
                  <a:gd name="connsiteY0" fmla="*/ 0 h 508000"/>
                  <a:gd name="connsiteX1" fmla="*/ 330200 w 385562"/>
                  <a:gd name="connsiteY1" fmla="*/ 0 h 508000"/>
                  <a:gd name="connsiteX2" fmla="*/ 385562 w 385562"/>
                  <a:gd name="connsiteY2" fmla="*/ 254000 h 508000"/>
                  <a:gd name="connsiteX3" fmla="*/ 330200 w 385562"/>
                  <a:gd name="connsiteY3" fmla="*/ 508000 h 508000"/>
                  <a:gd name="connsiteX4" fmla="*/ 0 w 385562"/>
                  <a:gd name="connsiteY4" fmla="*/ 508000 h 508000"/>
                  <a:gd name="connsiteX0" fmla="*/ 0 w 368446"/>
                  <a:gd name="connsiteY0" fmla="*/ 0 h 508000"/>
                  <a:gd name="connsiteX1" fmla="*/ 330200 w 368446"/>
                  <a:gd name="connsiteY1" fmla="*/ 0 h 508000"/>
                  <a:gd name="connsiteX2" fmla="*/ 368446 w 368446"/>
                  <a:gd name="connsiteY2" fmla="*/ 254000 h 508000"/>
                  <a:gd name="connsiteX3" fmla="*/ 330200 w 368446"/>
                  <a:gd name="connsiteY3" fmla="*/ 508000 h 508000"/>
                  <a:gd name="connsiteX4" fmla="*/ 0 w 368446"/>
                  <a:gd name="connsiteY4" fmla="*/ 508000 h 508000"/>
                  <a:gd name="connsiteX0" fmla="*/ 0 w 352090"/>
                  <a:gd name="connsiteY0" fmla="*/ 0 h 508000"/>
                  <a:gd name="connsiteX1" fmla="*/ 330200 w 352090"/>
                  <a:gd name="connsiteY1" fmla="*/ 0 h 508000"/>
                  <a:gd name="connsiteX2" fmla="*/ 352090 w 352090"/>
                  <a:gd name="connsiteY2" fmla="*/ 254000 h 508000"/>
                  <a:gd name="connsiteX3" fmla="*/ 330200 w 352090"/>
                  <a:gd name="connsiteY3" fmla="*/ 508000 h 508000"/>
                  <a:gd name="connsiteX4" fmla="*/ 0 w 352090"/>
                  <a:gd name="connsiteY4" fmla="*/ 508000 h 508000"/>
                  <a:gd name="connsiteX0" fmla="*/ 0 w 367720"/>
                  <a:gd name="connsiteY0" fmla="*/ 0 h 508000"/>
                  <a:gd name="connsiteX1" fmla="*/ 330200 w 367720"/>
                  <a:gd name="connsiteY1" fmla="*/ 0 h 508000"/>
                  <a:gd name="connsiteX2" fmla="*/ 367720 w 367720"/>
                  <a:gd name="connsiteY2" fmla="*/ 254000 h 508000"/>
                  <a:gd name="connsiteX3" fmla="*/ 330200 w 367720"/>
                  <a:gd name="connsiteY3" fmla="*/ 508000 h 508000"/>
                  <a:gd name="connsiteX4" fmla="*/ 0 w 367720"/>
                  <a:gd name="connsiteY4" fmla="*/ 508000 h 508000"/>
                  <a:gd name="connsiteX0" fmla="*/ 0 w 379336"/>
                  <a:gd name="connsiteY0" fmla="*/ 0 h 508000"/>
                  <a:gd name="connsiteX1" fmla="*/ 330200 w 379336"/>
                  <a:gd name="connsiteY1" fmla="*/ 0 h 508000"/>
                  <a:gd name="connsiteX2" fmla="*/ 379336 w 379336"/>
                  <a:gd name="connsiteY2" fmla="*/ 254000 h 508000"/>
                  <a:gd name="connsiteX3" fmla="*/ 330200 w 379336"/>
                  <a:gd name="connsiteY3" fmla="*/ 508000 h 508000"/>
                  <a:gd name="connsiteX4" fmla="*/ 0 w 379336"/>
                  <a:gd name="connsiteY4" fmla="*/ 508000 h 508000"/>
                  <a:gd name="connsiteX0" fmla="*/ 0 w 367353"/>
                  <a:gd name="connsiteY0" fmla="*/ 0 h 508000"/>
                  <a:gd name="connsiteX1" fmla="*/ 330200 w 367353"/>
                  <a:gd name="connsiteY1" fmla="*/ 0 h 508000"/>
                  <a:gd name="connsiteX2" fmla="*/ 367353 w 367353"/>
                  <a:gd name="connsiteY2" fmla="*/ 254000 h 508000"/>
                  <a:gd name="connsiteX3" fmla="*/ 330200 w 367353"/>
                  <a:gd name="connsiteY3" fmla="*/ 508000 h 508000"/>
                  <a:gd name="connsiteX4" fmla="*/ 0 w 367353"/>
                  <a:gd name="connsiteY4" fmla="*/ 508000 h 508000"/>
                  <a:gd name="connsiteX0" fmla="*/ 0 w 355748"/>
                  <a:gd name="connsiteY0" fmla="*/ 0 h 508000"/>
                  <a:gd name="connsiteX1" fmla="*/ 330200 w 355748"/>
                  <a:gd name="connsiteY1" fmla="*/ 0 h 508000"/>
                  <a:gd name="connsiteX2" fmla="*/ 355748 w 355748"/>
                  <a:gd name="connsiteY2" fmla="*/ 254000 h 508000"/>
                  <a:gd name="connsiteX3" fmla="*/ 330200 w 355748"/>
                  <a:gd name="connsiteY3" fmla="*/ 508000 h 508000"/>
                  <a:gd name="connsiteX4" fmla="*/ 0 w 355748"/>
                  <a:gd name="connsiteY4" fmla="*/ 508000 h 508000"/>
                  <a:gd name="connsiteX0" fmla="*/ 0 w 366986"/>
                  <a:gd name="connsiteY0" fmla="*/ 0 h 508000"/>
                  <a:gd name="connsiteX1" fmla="*/ 330200 w 366986"/>
                  <a:gd name="connsiteY1" fmla="*/ 0 h 508000"/>
                  <a:gd name="connsiteX2" fmla="*/ 366986 w 366986"/>
                  <a:gd name="connsiteY2" fmla="*/ 254000 h 508000"/>
                  <a:gd name="connsiteX3" fmla="*/ 330200 w 366986"/>
                  <a:gd name="connsiteY3" fmla="*/ 508000 h 508000"/>
                  <a:gd name="connsiteX4" fmla="*/ 0 w 366986"/>
                  <a:gd name="connsiteY4" fmla="*/ 508000 h 50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6986" h="508000">
                    <a:moveTo>
                      <a:pt x="0" y="0"/>
                    </a:moveTo>
                    <a:lnTo>
                      <a:pt x="330200" y="0"/>
                    </a:lnTo>
                    <a:lnTo>
                      <a:pt x="366986" y="254000"/>
                    </a:lnTo>
                    <a:lnTo>
                      <a:pt x="330200" y="508000"/>
                    </a:lnTo>
                    <a:lnTo>
                      <a:pt x="0" y="508000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64" name="ListLeanHorizontalTextTopic0">
                <a:extLst>
                  <a:ext uri="{FF2B5EF4-FFF2-40B4-BE49-F238E27FC236}">
                    <a16:creationId xmlns:a16="http://schemas.microsoft.com/office/drawing/2014/main" id="{202CBFA0-E184-2D01-3905-B5EF0AA8CC7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31992" y="848280"/>
                <a:ext cx="1469052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latin typeface="Calibri" panose="020F0502020204030204"/>
                  </a:rPr>
                  <a:t>[Phase 1]</a:t>
                </a:r>
              </a:p>
            </p:txBody>
          </p:sp>
          <p:sp>
            <p:nvSpPr>
              <p:cNvPr id="65" name="RbNavigator">
                <a:extLst>
                  <a:ext uri="{FF2B5EF4-FFF2-40B4-BE49-F238E27FC236}">
                    <a16:creationId xmlns:a16="http://schemas.microsoft.com/office/drawing/2014/main" id="{72677B6F-5E74-44BA-D6DD-7F0342DC35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79036" y="800040"/>
                <a:ext cx="156973" cy="318081"/>
              </a:xfrm>
              <a:prstGeom prst="rect">
                <a:avLst/>
              </a:prstGeom>
              <a:solidFill>
                <a:srgbClr val="FAAB61"/>
              </a:solidFill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algn="ctr" defTabSz="342900">
                  <a:lnSpc>
                    <a:spcPct val="93000"/>
                  </a:lnSpc>
                  <a:buSzPct val="100000"/>
                  <a:defRPr/>
                </a:pPr>
                <a:r>
                  <a:rPr kumimoji="1" lang="en-US" sz="1100" kern="0" dirty="0">
                    <a:solidFill>
                      <a:srgbClr val="FFFFFF"/>
                    </a:solidFill>
                    <a:latin typeface="Calibri" panose="020F0502020204030204"/>
                    <a:cs typeface="Arial" pitchFamily="34" charset="0"/>
                  </a:rPr>
                  <a:t>I</a:t>
                </a:r>
              </a:p>
            </p:txBody>
          </p:sp>
          <p:sp>
            <p:nvSpPr>
              <p:cNvPr id="66" name="RbLeanShape Arrow Option 1 5">
                <a:extLst>
                  <a:ext uri="{FF2B5EF4-FFF2-40B4-BE49-F238E27FC236}">
                    <a16:creationId xmlns:a16="http://schemas.microsoft.com/office/drawing/2014/main" id="{E9CC116A-17F1-2707-488C-5493A58D383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774558" y="702102"/>
                <a:ext cx="1775262" cy="513958"/>
              </a:xfrm>
              <a:custGeom>
                <a:avLst/>
                <a:gdLst>
                  <a:gd name="connsiteX0" fmla="*/ 0 w 457200"/>
                  <a:gd name="connsiteY0" fmla="*/ 0 h 508000"/>
                  <a:gd name="connsiteX1" fmla="*/ 330200 w 457200"/>
                  <a:gd name="connsiteY1" fmla="*/ 0 h 508000"/>
                  <a:gd name="connsiteX2" fmla="*/ 457200 w 457200"/>
                  <a:gd name="connsiteY2" fmla="*/ 254000 h 508000"/>
                  <a:gd name="connsiteX3" fmla="*/ 330200 w 457200"/>
                  <a:gd name="connsiteY3" fmla="*/ 508000 h 508000"/>
                  <a:gd name="connsiteX4" fmla="*/ 0 w 457200"/>
                  <a:gd name="connsiteY4" fmla="*/ 508000 h 508000"/>
                  <a:gd name="connsiteX0" fmla="*/ 0 w 438828"/>
                  <a:gd name="connsiteY0" fmla="*/ 0 h 508000"/>
                  <a:gd name="connsiteX1" fmla="*/ 330200 w 438828"/>
                  <a:gd name="connsiteY1" fmla="*/ 0 h 508000"/>
                  <a:gd name="connsiteX2" fmla="*/ 438828 w 438828"/>
                  <a:gd name="connsiteY2" fmla="*/ 254000 h 508000"/>
                  <a:gd name="connsiteX3" fmla="*/ 330200 w 438828"/>
                  <a:gd name="connsiteY3" fmla="*/ 508000 h 508000"/>
                  <a:gd name="connsiteX4" fmla="*/ 0 w 438828"/>
                  <a:gd name="connsiteY4" fmla="*/ 508000 h 508000"/>
                  <a:gd name="connsiteX0" fmla="*/ 0 w 421194"/>
                  <a:gd name="connsiteY0" fmla="*/ 0 h 508000"/>
                  <a:gd name="connsiteX1" fmla="*/ 330200 w 421194"/>
                  <a:gd name="connsiteY1" fmla="*/ 0 h 508000"/>
                  <a:gd name="connsiteX2" fmla="*/ 421194 w 421194"/>
                  <a:gd name="connsiteY2" fmla="*/ 254000 h 508000"/>
                  <a:gd name="connsiteX3" fmla="*/ 330200 w 421194"/>
                  <a:gd name="connsiteY3" fmla="*/ 508000 h 508000"/>
                  <a:gd name="connsiteX4" fmla="*/ 0 w 421194"/>
                  <a:gd name="connsiteY4" fmla="*/ 508000 h 508000"/>
                  <a:gd name="connsiteX0" fmla="*/ 0 w 404269"/>
                  <a:gd name="connsiteY0" fmla="*/ 0 h 508000"/>
                  <a:gd name="connsiteX1" fmla="*/ 330200 w 404269"/>
                  <a:gd name="connsiteY1" fmla="*/ 0 h 508000"/>
                  <a:gd name="connsiteX2" fmla="*/ 404269 w 404269"/>
                  <a:gd name="connsiteY2" fmla="*/ 254000 h 508000"/>
                  <a:gd name="connsiteX3" fmla="*/ 330200 w 404269"/>
                  <a:gd name="connsiteY3" fmla="*/ 508000 h 508000"/>
                  <a:gd name="connsiteX4" fmla="*/ 0 w 404269"/>
                  <a:gd name="connsiteY4" fmla="*/ 508000 h 508000"/>
                  <a:gd name="connsiteX0" fmla="*/ 0 w 386323"/>
                  <a:gd name="connsiteY0" fmla="*/ 0 h 508000"/>
                  <a:gd name="connsiteX1" fmla="*/ 330200 w 386323"/>
                  <a:gd name="connsiteY1" fmla="*/ 0 h 508000"/>
                  <a:gd name="connsiteX2" fmla="*/ 386323 w 386323"/>
                  <a:gd name="connsiteY2" fmla="*/ 254000 h 508000"/>
                  <a:gd name="connsiteX3" fmla="*/ 330200 w 386323"/>
                  <a:gd name="connsiteY3" fmla="*/ 508000 h 508000"/>
                  <a:gd name="connsiteX4" fmla="*/ 0 w 386323"/>
                  <a:gd name="connsiteY4" fmla="*/ 508000 h 508000"/>
                  <a:gd name="connsiteX0" fmla="*/ 0 w 403473"/>
                  <a:gd name="connsiteY0" fmla="*/ 0 h 508000"/>
                  <a:gd name="connsiteX1" fmla="*/ 330200 w 403473"/>
                  <a:gd name="connsiteY1" fmla="*/ 0 h 508000"/>
                  <a:gd name="connsiteX2" fmla="*/ 403473 w 403473"/>
                  <a:gd name="connsiteY2" fmla="*/ 254000 h 508000"/>
                  <a:gd name="connsiteX3" fmla="*/ 330200 w 403473"/>
                  <a:gd name="connsiteY3" fmla="*/ 508000 h 508000"/>
                  <a:gd name="connsiteX4" fmla="*/ 0 w 403473"/>
                  <a:gd name="connsiteY4" fmla="*/ 508000 h 508000"/>
                  <a:gd name="connsiteX0" fmla="*/ 0 w 385562"/>
                  <a:gd name="connsiteY0" fmla="*/ 0 h 508000"/>
                  <a:gd name="connsiteX1" fmla="*/ 330200 w 385562"/>
                  <a:gd name="connsiteY1" fmla="*/ 0 h 508000"/>
                  <a:gd name="connsiteX2" fmla="*/ 385562 w 385562"/>
                  <a:gd name="connsiteY2" fmla="*/ 254000 h 508000"/>
                  <a:gd name="connsiteX3" fmla="*/ 330200 w 385562"/>
                  <a:gd name="connsiteY3" fmla="*/ 508000 h 508000"/>
                  <a:gd name="connsiteX4" fmla="*/ 0 w 385562"/>
                  <a:gd name="connsiteY4" fmla="*/ 508000 h 508000"/>
                  <a:gd name="connsiteX0" fmla="*/ 0 w 368446"/>
                  <a:gd name="connsiteY0" fmla="*/ 0 h 508000"/>
                  <a:gd name="connsiteX1" fmla="*/ 330200 w 368446"/>
                  <a:gd name="connsiteY1" fmla="*/ 0 h 508000"/>
                  <a:gd name="connsiteX2" fmla="*/ 368446 w 368446"/>
                  <a:gd name="connsiteY2" fmla="*/ 254000 h 508000"/>
                  <a:gd name="connsiteX3" fmla="*/ 330200 w 368446"/>
                  <a:gd name="connsiteY3" fmla="*/ 508000 h 508000"/>
                  <a:gd name="connsiteX4" fmla="*/ 0 w 368446"/>
                  <a:gd name="connsiteY4" fmla="*/ 508000 h 508000"/>
                  <a:gd name="connsiteX0" fmla="*/ 0 w 352090"/>
                  <a:gd name="connsiteY0" fmla="*/ 0 h 508000"/>
                  <a:gd name="connsiteX1" fmla="*/ 330200 w 352090"/>
                  <a:gd name="connsiteY1" fmla="*/ 0 h 508000"/>
                  <a:gd name="connsiteX2" fmla="*/ 352090 w 352090"/>
                  <a:gd name="connsiteY2" fmla="*/ 254000 h 508000"/>
                  <a:gd name="connsiteX3" fmla="*/ 330200 w 352090"/>
                  <a:gd name="connsiteY3" fmla="*/ 508000 h 508000"/>
                  <a:gd name="connsiteX4" fmla="*/ 0 w 352090"/>
                  <a:gd name="connsiteY4" fmla="*/ 508000 h 508000"/>
                  <a:gd name="connsiteX0" fmla="*/ 0 w 367720"/>
                  <a:gd name="connsiteY0" fmla="*/ 0 h 508000"/>
                  <a:gd name="connsiteX1" fmla="*/ 330200 w 367720"/>
                  <a:gd name="connsiteY1" fmla="*/ 0 h 508000"/>
                  <a:gd name="connsiteX2" fmla="*/ 367720 w 367720"/>
                  <a:gd name="connsiteY2" fmla="*/ 254000 h 508000"/>
                  <a:gd name="connsiteX3" fmla="*/ 330200 w 367720"/>
                  <a:gd name="connsiteY3" fmla="*/ 508000 h 508000"/>
                  <a:gd name="connsiteX4" fmla="*/ 0 w 367720"/>
                  <a:gd name="connsiteY4" fmla="*/ 508000 h 508000"/>
                  <a:gd name="connsiteX0" fmla="*/ 0 w 379336"/>
                  <a:gd name="connsiteY0" fmla="*/ 0 h 508000"/>
                  <a:gd name="connsiteX1" fmla="*/ 330200 w 379336"/>
                  <a:gd name="connsiteY1" fmla="*/ 0 h 508000"/>
                  <a:gd name="connsiteX2" fmla="*/ 379336 w 379336"/>
                  <a:gd name="connsiteY2" fmla="*/ 254000 h 508000"/>
                  <a:gd name="connsiteX3" fmla="*/ 330200 w 379336"/>
                  <a:gd name="connsiteY3" fmla="*/ 508000 h 508000"/>
                  <a:gd name="connsiteX4" fmla="*/ 0 w 379336"/>
                  <a:gd name="connsiteY4" fmla="*/ 508000 h 508000"/>
                  <a:gd name="connsiteX0" fmla="*/ 0 w 367353"/>
                  <a:gd name="connsiteY0" fmla="*/ 0 h 508000"/>
                  <a:gd name="connsiteX1" fmla="*/ 330200 w 367353"/>
                  <a:gd name="connsiteY1" fmla="*/ 0 h 508000"/>
                  <a:gd name="connsiteX2" fmla="*/ 367353 w 367353"/>
                  <a:gd name="connsiteY2" fmla="*/ 254000 h 508000"/>
                  <a:gd name="connsiteX3" fmla="*/ 330200 w 367353"/>
                  <a:gd name="connsiteY3" fmla="*/ 508000 h 508000"/>
                  <a:gd name="connsiteX4" fmla="*/ 0 w 367353"/>
                  <a:gd name="connsiteY4" fmla="*/ 508000 h 508000"/>
                  <a:gd name="connsiteX0" fmla="*/ 0 w 355748"/>
                  <a:gd name="connsiteY0" fmla="*/ 0 h 508000"/>
                  <a:gd name="connsiteX1" fmla="*/ 330200 w 355748"/>
                  <a:gd name="connsiteY1" fmla="*/ 0 h 508000"/>
                  <a:gd name="connsiteX2" fmla="*/ 355748 w 355748"/>
                  <a:gd name="connsiteY2" fmla="*/ 254000 h 508000"/>
                  <a:gd name="connsiteX3" fmla="*/ 330200 w 355748"/>
                  <a:gd name="connsiteY3" fmla="*/ 508000 h 508000"/>
                  <a:gd name="connsiteX4" fmla="*/ 0 w 355748"/>
                  <a:gd name="connsiteY4" fmla="*/ 508000 h 508000"/>
                  <a:gd name="connsiteX0" fmla="*/ 0 w 366986"/>
                  <a:gd name="connsiteY0" fmla="*/ 0 h 508000"/>
                  <a:gd name="connsiteX1" fmla="*/ 330200 w 366986"/>
                  <a:gd name="connsiteY1" fmla="*/ 0 h 508000"/>
                  <a:gd name="connsiteX2" fmla="*/ 366986 w 366986"/>
                  <a:gd name="connsiteY2" fmla="*/ 254000 h 508000"/>
                  <a:gd name="connsiteX3" fmla="*/ 330200 w 366986"/>
                  <a:gd name="connsiteY3" fmla="*/ 508000 h 508000"/>
                  <a:gd name="connsiteX4" fmla="*/ 0 w 366986"/>
                  <a:gd name="connsiteY4" fmla="*/ 508000 h 50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6986" h="508000">
                    <a:moveTo>
                      <a:pt x="0" y="0"/>
                    </a:moveTo>
                    <a:lnTo>
                      <a:pt x="330200" y="0"/>
                    </a:lnTo>
                    <a:lnTo>
                      <a:pt x="366986" y="254000"/>
                    </a:lnTo>
                    <a:lnTo>
                      <a:pt x="330200" y="508000"/>
                    </a:lnTo>
                    <a:lnTo>
                      <a:pt x="0" y="508000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67" name="ListLeanHorizontalTextTopic0">
                <a:extLst>
                  <a:ext uri="{FF2B5EF4-FFF2-40B4-BE49-F238E27FC236}">
                    <a16:creationId xmlns:a16="http://schemas.microsoft.com/office/drawing/2014/main" id="{874C0FA1-848B-EDFE-EAD9-411A78FF093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27514" y="848280"/>
                <a:ext cx="1469052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latin typeface="Calibri" panose="020F0502020204030204"/>
                  </a:rPr>
                  <a:t>[Phase 2]</a:t>
                </a:r>
              </a:p>
            </p:txBody>
          </p:sp>
          <p:sp>
            <p:nvSpPr>
              <p:cNvPr id="68" name="RbNavigator">
                <a:extLst>
                  <a:ext uri="{FF2B5EF4-FFF2-40B4-BE49-F238E27FC236}">
                    <a16:creationId xmlns:a16="http://schemas.microsoft.com/office/drawing/2014/main" id="{2F6FB82A-918F-A717-BA0F-16FA3303DC2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74558" y="800040"/>
                <a:ext cx="156973" cy="318081"/>
              </a:xfrm>
              <a:prstGeom prst="rect">
                <a:avLst/>
              </a:prstGeom>
              <a:solidFill>
                <a:srgbClr val="FAAB61"/>
              </a:solidFill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algn="ctr" defTabSz="342900">
                  <a:lnSpc>
                    <a:spcPct val="93000"/>
                  </a:lnSpc>
                  <a:buSzPct val="100000"/>
                  <a:defRPr/>
                </a:pPr>
                <a:r>
                  <a:rPr kumimoji="1" lang="en-US" sz="1100" kern="0" dirty="0">
                    <a:solidFill>
                      <a:srgbClr val="FFFFFF"/>
                    </a:solidFill>
                    <a:latin typeface="Calibri" panose="020F0502020204030204"/>
                    <a:cs typeface="Arial" pitchFamily="34" charset="0"/>
                  </a:rPr>
                  <a:t>III</a:t>
                </a:r>
              </a:p>
            </p:txBody>
          </p:sp>
          <p:sp>
            <p:nvSpPr>
              <p:cNvPr id="69" name="RbLeanShape Arrow Option 1 5">
                <a:extLst>
                  <a:ext uri="{FF2B5EF4-FFF2-40B4-BE49-F238E27FC236}">
                    <a16:creationId xmlns:a16="http://schemas.microsoft.com/office/drawing/2014/main" id="{C7E1C19F-B041-2363-C541-8EE1CB45E73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622316" y="702102"/>
                <a:ext cx="1775262" cy="513958"/>
              </a:xfrm>
              <a:custGeom>
                <a:avLst/>
                <a:gdLst>
                  <a:gd name="connsiteX0" fmla="*/ 0 w 457200"/>
                  <a:gd name="connsiteY0" fmla="*/ 0 h 508000"/>
                  <a:gd name="connsiteX1" fmla="*/ 330200 w 457200"/>
                  <a:gd name="connsiteY1" fmla="*/ 0 h 508000"/>
                  <a:gd name="connsiteX2" fmla="*/ 457200 w 457200"/>
                  <a:gd name="connsiteY2" fmla="*/ 254000 h 508000"/>
                  <a:gd name="connsiteX3" fmla="*/ 330200 w 457200"/>
                  <a:gd name="connsiteY3" fmla="*/ 508000 h 508000"/>
                  <a:gd name="connsiteX4" fmla="*/ 0 w 457200"/>
                  <a:gd name="connsiteY4" fmla="*/ 508000 h 508000"/>
                  <a:gd name="connsiteX0" fmla="*/ 0 w 438828"/>
                  <a:gd name="connsiteY0" fmla="*/ 0 h 508000"/>
                  <a:gd name="connsiteX1" fmla="*/ 330200 w 438828"/>
                  <a:gd name="connsiteY1" fmla="*/ 0 h 508000"/>
                  <a:gd name="connsiteX2" fmla="*/ 438828 w 438828"/>
                  <a:gd name="connsiteY2" fmla="*/ 254000 h 508000"/>
                  <a:gd name="connsiteX3" fmla="*/ 330200 w 438828"/>
                  <a:gd name="connsiteY3" fmla="*/ 508000 h 508000"/>
                  <a:gd name="connsiteX4" fmla="*/ 0 w 438828"/>
                  <a:gd name="connsiteY4" fmla="*/ 508000 h 508000"/>
                  <a:gd name="connsiteX0" fmla="*/ 0 w 421194"/>
                  <a:gd name="connsiteY0" fmla="*/ 0 h 508000"/>
                  <a:gd name="connsiteX1" fmla="*/ 330200 w 421194"/>
                  <a:gd name="connsiteY1" fmla="*/ 0 h 508000"/>
                  <a:gd name="connsiteX2" fmla="*/ 421194 w 421194"/>
                  <a:gd name="connsiteY2" fmla="*/ 254000 h 508000"/>
                  <a:gd name="connsiteX3" fmla="*/ 330200 w 421194"/>
                  <a:gd name="connsiteY3" fmla="*/ 508000 h 508000"/>
                  <a:gd name="connsiteX4" fmla="*/ 0 w 421194"/>
                  <a:gd name="connsiteY4" fmla="*/ 508000 h 508000"/>
                  <a:gd name="connsiteX0" fmla="*/ 0 w 404269"/>
                  <a:gd name="connsiteY0" fmla="*/ 0 h 508000"/>
                  <a:gd name="connsiteX1" fmla="*/ 330200 w 404269"/>
                  <a:gd name="connsiteY1" fmla="*/ 0 h 508000"/>
                  <a:gd name="connsiteX2" fmla="*/ 404269 w 404269"/>
                  <a:gd name="connsiteY2" fmla="*/ 254000 h 508000"/>
                  <a:gd name="connsiteX3" fmla="*/ 330200 w 404269"/>
                  <a:gd name="connsiteY3" fmla="*/ 508000 h 508000"/>
                  <a:gd name="connsiteX4" fmla="*/ 0 w 404269"/>
                  <a:gd name="connsiteY4" fmla="*/ 508000 h 508000"/>
                  <a:gd name="connsiteX0" fmla="*/ 0 w 386323"/>
                  <a:gd name="connsiteY0" fmla="*/ 0 h 508000"/>
                  <a:gd name="connsiteX1" fmla="*/ 330200 w 386323"/>
                  <a:gd name="connsiteY1" fmla="*/ 0 h 508000"/>
                  <a:gd name="connsiteX2" fmla="*/ 386323 w 386323"/>
                  <a:gd name="connsiteY2" fmla="*/ 254000 h 508000"/>
                  <a:gd name="connsiteX3" fmla="*/ 330200 w 386323"/>
                  <a:gd name="connsiteY3" fmla="*/ 508000 h 508000"/>
                  <a:gd name="connsiteX4" fmla="*/ 0 w 386323"/>
                  <a:gd name="connsiteY4" fmla="*/ 508000 h 508000"/>
                  <a:gd name="connsiteX0" fmla="*/ 0 w 403473"/>
                  <a:gd name="connsiteY0" fmla="*/ 0 h 508000"/>
                  <a:gd name="connsiteX1" fmla="*/ 330200 w 403473"/>
                  <a:gd name="connsiteY1" fmla="*/ 0 h 508000"/>
                  <a:gd name="connsiteX2" fmla="*/ 403473 w 403473"/>
                  <a:gd name="connsiteY2" fmla="*/ 254000 h 508000"/>
                  <a:gd name="connsiteX3" fmla="*/ 330200 w 403473"/>
                  <a:gd name="connsiteY3" fmla="*/ 508000 h 508000"/>
                  <a:gd name="connsiteX4" fmla="*/ 0 w 403473"/>
                  <a:gd name="connsiteY4" fmla="*/ 508000 h 508000"/>
                  <a:gd name="connsiteX0" fmla="*/ 0 w 385562"/>
                  <a:gd name="connsiteY0" fmla="*/ 0 h 508000"/>
                  <a:gd name="connsiteX1" fmla="*/ 330200 w 385562"/>
                  <a:gd name="connsiteY1" fmla="*/ 0 h 508000"/>
                  <a:gd name="connsiteX2" fmla="*/ 385562 w 385562"/>
                  <a:gd name="connsiteY2" fmla="*/ 254000 h 508000"/>
                  <a:gd name="connsiteX3" fmla="*/ 330200 w 385562"/>
                  <a:gd name="connsiteY3" fmla="*/ 508000 h 508000"/>
                  <a:gd name="connsiteX4" fmla="*/ 0 w 385562"/>
                  <a:gd name="connsiteY4" fmla="*/ 508000 h 508000"/>
                  <a:gd name="connsiteX0" fmla="*/ 0 w 368446"/>
                  <a:gd name="connsiteY0" fmla="*/ 0 h 508000"/>
                  <a:gd name="connsiteX1" fmla="*/ 330200 w 368446"/>
                  <a:gd name="connsiteY1" fmla="*/ 0 h 508000"/>
                  <a:gd name="connsiteX2" fmla="*/ 368446 w 368446"/>
                  <a:gd name="connsiteY2" fmla="*/ 254000 h 508000"/>
                  <a:gd name="connsiteX3" fmla="*/ 330200 w 368446"/>
                  <a:gd name="connsiteY3" fmla="*/ 508000 h 508000"/>
                  <a:gd name="connsiteX4" fmla="*/ 0 w 368446"/>
                  <a:gd name="connsiteY4" fmla="*/ 508000 h 508000"/>
                  <a:gd name="connsiteX0" fmla="*/ 0 w 352090"/>
                  <a:gd name="connsiteY0" fmla="*/ 0 h 508000"/>
                  <a:gd name="connsiteX1" fmla="*/ 330200 w 352090"/>
                  <a:gd name="connsiteY1" fmla="*/ 0 h 508000"/>
                  <a:gd name="connsiteX2" fmla="*/ 352090 w 352090"/>
                  <a:gd name="connsiteY2" fmla="*/ 254000 h 508000"/>
                  <a:gd name="connsiteX3" fmla="*/ 330200 w 352090"/>
                  <a:gd name="connsiteY3" fmla="*/ 508000 h 508000"/>
                  <a:gd name="connsiteX4" fmla="*/ 0 w 352090"/>
                  <a:gd name="connsiteY4" fmla="*/ 508000 h 508000"/>
                  <a:gd name="connsiteX0" fmla="*/ 0 w 367720"/>
                  <a:gd name="connsiteY0" fmla="*/ 0 h 508000"/>
                  <a:gd name="connsiteX1" fmla="*/ 330200 w 367720"/>
                  <a:gd name="connsiteY1" fmla="*/ 0 h 508000"/>
                  <a:gd name="connsiteX2" fmla="*/ 367720 w 367720"/>
                  <a:gd name="connsiteY2" fmla="*/ 254000 h 508000"/>
                  <a:gd name="connsiteX3" fmla="*/ 330200 w 367720"/>
                  <a:gd name="connsiteY3" fmla="*/ 508000 h 508000"/>
                  <a:gd name="connsiteX4" fmla="*/ 0 w 367720"/>
                  <a:gd name="connsiteY4" fmla="*/ 508000 h 508000"/>
                  <a:gd name="connsiteX0" fmla="*/ 0 w 379336"/>
                  <a:gd name="connsiteY0" fmla="*/ 0 h 508000"/>
                  <a:gd name="connsiteX1" fmla="*/ 330200 w 379336"/>
                  <a:gd name="connsiteY1" fmla="*/ 0 h 508000"/>
                  <a:gd name="connsiteX2" fmla="*/ 379336 w 379336"/>
                  <a:gd name="connsiteY2" fmla="*/ 254000 h 508000"/>
                  <a:gd name="connsiteX3" fmla="*/ 330200 w 379336"/>
                  <a:gd name="connsiteY3" fmla="*/ 508000 h 508000"/>
                  <a:gd name="connsiteX4" fmla="*/ 0 w 379336"/>
                  <a:gd name="connsiteY4" fmla="*/ 508000 h 508000"/>
                  <a:gd name="connsiteX0" fmla="*/ 0 w 367353"/>
                  <a:gd name="connsiteY0" fmla="*/ 0 h 508000"/>
                  <a:gd name="connsiteX1" fmla="*/ 330200 w 367353"/>
                  <a:gd name="connsiteY1" fmla="*/ 0 h 508000"/>
                  <a:gd name="connsiteX2" fmla="*/ 367353 w 367353"/>
                  <a:gd name="connsiteY2" fmla="*/ 254000 h 508000"/>
                  <a:gd name="connsiteX3" fmla="*/ 330200 w 367353"/>
                  <a:gd name="connsiteY3" fmla="*/ 508000 h 508000"/>
                  <a:gd name="connsiteX4" fmla="*/ 0 w 367353"/>
                  <a:gd name="connsiteY4" fmla="*/ 508000 h 508000"/>
                  <a:gd name="connsiteX0" fmla="*/ 0 w 355748"/>
                  <a:gd name="connsiteY0" fmla="*/ 0 h 508000"/>
                  <a:gd name="connsiteX1" fmla="*/ 330200 w 355748"/>
                  <a:gd name="connsiteY1" fmla="*/ 0 h 508000"/>
                  <a:gd name="connsiteX2" fmla="*/ 355748 w 355748"/>
                  <a:gd name="connsiteY2" fmla="*/ 254000 h 508000"/>
                  <a:gd name="connsiteX3" fmla="*/ 330200 w 355748"/>
                  <a:gd name="connsiteY3" fmla="*/ 508000 h 508000"/>
                  <a:gd name="connsiteX4" fmla="*/ 0 w 355748"/>
                  <a:gd name="connsiteY4" fmla="*/ 508000 h 508000"/>
                  <a:gd name="connsiteX0" fmla="*/ 0 w 366986"/>
                  <a:gd name="connsiteY0" fmla="*/ 0 h 508000"/>
                  <a:gd name="connsiteX1" fmla="*/ 330200 w 366986"/>
                  <a:gd name="connsiteY1" fmla="*/ 0 h 508000"/>
                  <a:gd name="connsiteX2" fmla="*/ 366986 w 366986"/>
                  <a:gd name="connsiteY2" fmla="*/ 254000 h 508000"/>
                  <a:gd name="connsiteX3" fmla="*/ 330200 w 366986"/>
                  <a:gd name="connsiteY3" fmla="*/ 508000 h 508000"/>
                  <a:gd name="connsiteX4" fmla="*/ 0 w 366986"/>
                  <a:gd name="connsiteY4" fmla="*/ 508000 h 50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6986" h="508000">
                    <a:moveTo>
                      <a:pt x="0" y="0"/>
                    </a:moveTo>
                    <a:lnTo>
                      <a:pt x="330200" y="0"/>
                    </a:lnTo>
                    <a:lnTo>
                      <a:pt x="366986" y="254000"/>
                    </a:lnTo>
                    <a:lnTo>
                      <a:pt x="330200" y="508000"/>
                    </a:lnTo>
                    <a:lnTo>
                      <a:pt x="0" y="508000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70" name="ListLeanHorizontalTextTopic0">
                <a:extLst>
                  <a:ext uri="{FF2B5EF4-FFF2-40B4-BE49-F238E27FC236}">
                    <a16:creationId xmlns:a16="http://schemas.microsoft.com/office/drawing/2014/main" id="{80FDCF45-1943-4246-880F-F233AF2FD05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75272" y="848280"/>
                <a:ext cx="1469052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latin typeface="Calibri" panose="020F0502020204030204"/>
                  </a:rPr>
                  <a:t>[Phase 3]</a:t>
                </a:r>
              </a:p>
            </p:txBody>
          </p:sp>
          <p:sp>
            <p:nvSpPr>
              <p:cNvPr id="71" name="RbNavigator">
                <a:extLst>
                  <a:ext uri="{FF2B5EF4-FFF2-40B4-BE49-F238E27FC236}">
                    <a16:creationId xmlns:a16="http://schemas.microsoft.com/office/drawing/2014/main" id="{9763016C-3733-58AA-F54E-BF48A2F5860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22316" y="800040"/>
                <a:ext cx="156973" cy="318081"/>
              </a:xfrm>
              <a:prstGeom prst="rect">
                <a:avLst/>
              </a:prstGeom>
              <a:solidFill>
                <a:srgbClr val="FAAB61"/>
              </a:solidFill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algn="ctr" defTabSz="342900">
                  <a:lnSpc>
                    <a:spcPct val="93000"/>
                  </a:lnSpc>
                  <a:buSzPct val="100000"/>
                  <a:defRPr/>
                </a:pPr>
                <a:r>
                  <a:rPr kumimoji="1" lang="en-US" sz="1100" kern="0" dirty="0">
                    <a:solidFill>
                      <a:srgbClr val="FFFFFF"/>
                    </a:solidFill>
                    <a:latin typeface="Calibri" panose="020F0502020204030204"/>
                    <a:cs typeface="Arial" pitchFamily="34" charset="0"/>
                  </a:rPr>
                  <a:t>IV</a:t>
                </a:r>
              </a:p>
            </p:txBody>
          </p:sp>
          <p:sp>
            <p:nvSpPr>
              <p:cNvPr id="72" name="RbLeanShape Arrow Option 1 5">
                <a:extLst>
                  <a:ext uri="{FF2B5EF4-FFF2-40B4-BE49-F238E27FC236}">
                    <a16:creationId xmlns:a16="http://schemas.microsoft.com/office/drawing/2014/main" id="{67BCEFDF-D3BF-2AC0-724C-0ACAF776F54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475195" y="702102"/>
                <a:ext cx="1775262" cy="513958"/>
              </a:xfrm>
              <a:custGeom>
                <a:avLst/>
                <a:gdLst>
                  <a:gd name="connsiteX0" fmla="*/ 0 w 457200"/>
                  <a:gd name="connsiteY0" fmla="*/ 0 h 508000"/>
                  <a:gd name="connsiteX1" fmla="*/ 330200 w 457200"/>
                  <a:gd name="connsiteY1" fmla="*/ 0 h 508000"/>
                  <a:gd name="connsiteX2" fmla="*/ 457200 w 457200"/>
                  <a:gd name="connsiteY2" fmla="*/ 254000 h 508000"/>
                  <a:gd name="connsiteX3" fmla="*/ 330200 w 457200"/>
                  <a:gd name="connsiteY3" fmla="*/ 508000 h 508000"/>
                  <a:gd name="connsiteX4" fmla="*/ 0 w 457200"/>
                  <a:gd name="connsiteY4" fmla="*/ 508000 h 508000"/>
                  <a:gd name="connsiteX0" fmla="*/ 0 w 438828"/>
                  <a:gd name="connsiteY0" fmla="*/ 0 h 508000"/>
                  <a:gd name="connsiteX1" fmla="*/ 330200 w 438828"/>
                  <a:gd name="connsiteY1" fmla="*/ 0 h 508000"/>
                  <a:gd name="connsiteX2" fmla="*/ 438828 w 438828"/>
                  <a:gd name="connsiteY2" fmla="*/ 254000 h 508000"/>
                  <a:gd name="connsiteX3" fmla="*/ 330200 w 438828"/>
                  <a:gd name="connsiteY3" fmla="*/ 508000 h 508000"/>
                  <a:gd name="connsiteX4" fmla="*/ 0 w 438828"/>
                  <a:gd name="connsiteY4" fmla="*/ 508000 h 508000"/>
                  <a:gd name="connsiteX0" fmla="*/ 0 w 421194"/>
                  <a:gd name="connsiteY0" fmla="*/ 0 h 508000"/>
                  <a:gd name="connsiteX1" fmla="*/ 330200 w 421194"/>
                  <a:gd name="connsiteY1" fmla="*/ 0 h 508000"/>
                  <a:gd name="connsiteX2" fmla="*/ 421194 w 421194"/>
                  <a:gd name="connsiteY2" fmla="*/ 254000 h 508000"/>
                  <a:gd name="connsiteX3" fmla="*/ 330200 w 421194"/>
                  <a:gd name="connsiteY3" fmla="*/ 508000 h 508000"/>
                  <a:gd name="connsiteX4" fmla="*/ 0 w 421194"/>
                  <a:gd name="connsiteY4" fmla="*/ 508000 h 508000"/>
                  <a:gd name="connsiteX0" fmla="*/ 0 w 404269"/>
                  <a:gd name="connsiteY0" fmla="*/ 0 h 508000"/>
                  <a:gd name="connsiteX1" fmla="*/ 330200 w 404269"/>
                  <a:gd name="connsiteY1" fmla="*/ 0 h 508000"/>
                  <a:gd name="connsiteX2" fmla="*/ 404269 w 404269"/>
                  <a:gd name="connsiteY2" fmla="*/ 254000 h 508000"/>
                  <a:gd name="connsiteX3" fmla="*/ 330200 w 404269"/>
                  <a:gd name="connsiteY3" fmla="*/ 508000 h 508000"/>
                  <a:gd name="connsiteX4" fmla="*/ 0 w 404269"/>
                  <a:gd name="connsiteY4" fmla="*/ 508000 h 508000"/>
                  <a:gd name="connsiteX0" fmla="*/ 0 w 386323"/>
                  <a:gd name="connsiteY0" fmla="*/ 0 h 508000"/>
                  <a:gd name="connsiteX1" fmla="*/ 330200 w 386323"/>
                  <a:gd name="connsiteY1" fmla="*/ 0 h 508000"/>
                  <a:gd name="connsiteX2" fmla="*/ 386323 w 386323"/>
                  <a:gd name="connsiteY2" fmla="*/ 254000 h 508000"/>
                  <a:gd name="connsiteX3" fmla="*/ 330200 w 386323"/>
                  <a:gd name="connsiteY3" fmla="*/ 508000 h 508000"/>
                  <a:gd name="connsiteX4" fmla="*/ 0 w 386323"/>
                  <a:gd name="connsiteY4" fmla="*/ 508000 h 508000"/>
                  <a:gd name="connsiteX0" fmla="*/ 0 w 403473"/>
                  <a:gd name="connsiteY0" fmla="*/ 0 h 508000"/>
                  <a:gd name="connsiteX1" fmla="*/ 330200 w 403473"/>
                  <a:gd name="connsiteY1" fmla="*/ 0 h 508000"/>
                  <a:gd name="connsiteX2" fmla="*/ 403473 w 403473"/>
                  <a:gd name="connsiteY2" fmla="*/ 254000 h 508000"/>
                  <a:gd name="connsiteX3" fmla="*/ 330200 w 403473"/>
                  <a:gd name="connsiteY3" fmla="*/ 508000 h 508000"/>
                  <a:gd name="connsiteX4" fmla="*/ 0 w 403473"/>
                  <a:gd name="connsiteY4" fmla="*/ 508000 h 508000"/>
                  <a:gd name="connsiteX0" fmla="*/ 0 w 385562"/>
                  <a:gd name="connsiteY0" fmla="*/ 0 h 508000"/>
                  <a:gd name="connsiteX1" fmla="*/ 330200 w 385562"/>
                  <a:gd name="connsiteY1" fmla="*/ 0 h 508000"/>
                  <a:gd name="connsiteX2" fmla="*/ 385562 w 385562"/>
                  <a:gd name="connsiteY2" fmla="*/ 254000 h 508000"/>
                  <a:gd name="connsiteX3" fmla="*/ 330200 w 385562"/>
                  <a:gd name="connsiteY3" fmla="*/ 508000 h 508000"/>
                  <a:gd name="connsiteX4" fmla="*/ 0 w 385562"/>
                  <a:gd name="connsiteY4" fmla="*/ 508000 h 508000"/>
                  <a:gd name="connsiteX0" fmla="*/ 0 w 368446"/>
                  <a:gd name="connsiteY0" fmla="*/ 0 h 508000"/>
                  <a:gd name="connsiteX1" fmla="*/ 330200 w 368446"/>
                  <a:gd name="connsiteY1" fmla="*/ 0 h 508000"/>
                  <a:gd name="connsiteX2" fmla="*/ 368446 w 368446"/>
                  <a:gd name="connsiteY2" fmla="*/ 254000 h 508000"/>
                  <a:gd name="connsiteX3" fmla="*/ 330200 w 368446"/>
                  <a:gd name="connsiteY3" fmla="*/ 508000 h 508000"/>
                  <a:gd name="connsiteX4" fmla="*/ 0 w 368446"/>
                  <a:gd name="connsiteY4" fmla="*/ 508000 h 508000"/>
                  <a:gd name="connsiteX0" fmla="*/ 0 w 352090"/>
                  <a:gd name="connsiteY0" fmla="*/ 0 h 508000"/>
                  <a:gd name="connsiteX1" fmla="*/ 330200 w 352090"/>
                  <a:gd name="connsiteY1" fmla="*/ 0 h 508000"/>
                  <a:gd name="connsiteX2" fmla="*/ 352090 w 352090"/>
                  <a:gd name="connsiteY2" fmla="*/ 254000 h 508000"/>
                  <a:gd name="connsiteX3" fmla="*/ 330200 w 352090"/>
                  <a:gd name="connsiteY3" fmla="*/ 508000 h 508000"/>
                  <a:gd name="connsiteX4" fmla="*/ 0 w 352090"/>
                  <a:gd name="connsiteY4" fmla="*/ 508000 h 508000"/>
                  <a:gd name="connsiteX0" fmla="*/ 0 w 367720"/>
                  <a:gd name="connsiteY0" fmla="*/ 0 h 508000"/>
                  <a:gd name="connsiteX1" fmla="*/ 330200 w 367720"/>
                  <a:gd name="connsiteY1" fmla="*/ 0 h 508000"/>
                  <a:gd name="connsiteX2" fmla="*/ 367720 w 367720"/>
                  <a:gd name="connsiteY2" fmla="*/ 254000 h 508000"/>
                  <a:gd name="connsiteX3" fmla="*/ 330200 w 367720"/>
                  <a:gd name="connsiteY3" fmla="*/ 508000 h 508000"/>
                  <a:gd name="connsiteX4" fmla="*/ 0 w 367720"/>
                  <a:gd name="connsiteY4" fmla="*/ 508000 h 508000"/>
                  <a:gd name="connsiteX0" fmla="*/ 0 w 379336"/>
                  <a:gd name="connsiteY0" fmla="*/ 0 h 508000"/>
                  <a:gd name="connsiteX1" fmla="*/ 330200 w 379336"/>
                  <a:gd name="connsiteY1" fmla="*/ 0 h 508000"/>
                  <a:gd name="connsiteX2" fmla="*/ 379336 w 379336"/>
                  <a:gd name="connsiteY2" fmla="*/ 254000 h 508000"/>
                  <a:gd name="connsiteX3" fmla="*/ 330200 w 379336"/>
                  <a:gd name="connsiteY3" fmla="*/ 508000 h 508000"/>
                  <a:gd name="connsiteX4" fmla="*/ 0 w 379336"/>
                  <a:gd name="connsiteY4" fmla="*/ 508000 h 508000"/>
                  <a:gd name="connsiteX0" fmla="*/ 0 w 367353"/>
                  <a:gd name="connsiteY0" fmla="*/ 0 h 508000"/>
                  <a:gd name="connsiteX1" fmla="*/ 330200 w 367353"/>
                  <a:gd name="connsiteY1" fmla="*/ 0 h 508000"/>
                  <a:gd name="connsiteX2" fmla="*/ 367353 w 367353"/>
                  <a:gd name="connsiteY2" fmla="*/ 254000 h 508000"/>
                  <a:gd name="connsiteX3" fmla="*/ 330200 w 367353"/>
                  <a:gd name="connsiteY3" fmla="*/ 508000 h 508000"/>
                  <a:gd name="connsiteX4" fmla="*/ 0 w 367353"/>
                  <a:gd name="connsiteY4" fmla="*/ 508000 h 508000"/>
                  <a:gd name="connsiteX0" fmla="*/ 0 w 355748"/>
                  <a:gd name="connsiteY0" fmla="*/ 0 h 508000"/>
                  <a:gd name="connsiteX1" fmla="*/ 330200 w 355748"/>
                  <a:gd name="connsiteY1" fmla="*/ 0 h 508000"/>
                  <a:gd name="connsiteX2" fmla="*/ 355748 w 355748"/>
                  <a:gd name="connsiteY2" fmla="*/ 254000 h 508000"/>
                  <a:gd name="connsiteX3" fmla="*/ 330200 w 355748"/>
                  <a:gd name="connsiteY3" fmla="*/ 508000 h 508000"/>
                  <a:gd name="connsiteX4" fmla="*/ 0 w 355748"/>
                  <a:gd name="connsiteY4" fmla="*/ 508000 h 508000"/>
                  <a:gd name="connsiteX0" fmla="*/ 0 w 366986"/>
                  <a:gd name="connsiteY0" fmla="*/ 0 h 508000"/>
                  <a:gd name="connsiteX1" fmla="*/ 330200 w 366986"/>
                  <a:gd name="connsiteY1" fmla="*/ 0 h 508000"/>
                  <a:gd name="connsiteX2" fmla="*/ 366986 w 366986"/>
                  <a:gd name="connsiteY2" fmla="*/ 254000 h 508000"/>
                  <a:gd name="connsiteX3" fmla="*/ 330200 w 366986"/>
                  <a:gd name="connsiteY3" fmla="*/ 508000 h 508000"/>
                  <a:gd name="connsiteX4" fmla="*/ 0 w 366986"/>
                  <a:gd name="connsiteY4" fmla="*/ 508000 h 50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6986" h="508000">
                    <a:moveTo>
                      <a:pt x="0" y="0"/>
                    </a:moveTo>
                    <a:lnTo>
                      <a:pt x="330200" y="0"/>
                    </a:lnTo>
                    <a:lnTo>
                      <a:pt x="366986" y="254000"/>
                    </a:lnTo>
                    <a:lnTo>
                      <a:pt x="330200" y="508000"/>
                    </a:lnTo>
                    <a:lnTo>
                      <a:pt x="0" y="508000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73" name="ListLeanHorizontalTextTopic0">
                <a:extLst>
                  <a:ext uri="{FF2B5EF4-FFF2-40B4-BE49-F238E27FC236}">
                    <a16:creationId xmlns:a16="http://schemas.microsoft.com/office/drawing/2014/main" id="{C3BBDACF-D831-C198-E678-957B5D3B28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628151" y="848280"/>
                <a:ext cx="1469052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latin typeface="Calibri" panose="020F0502020204030204"/>
                  </a:rPr>
                  <a:t>[Phase 4]</a:t>
                </a:r>
              </a:p>
            </p:txBody>
          </p:sp>
          <p:sp>
            <p:nvSpPr>
              <p:cNvPr id="74" name="RbNavigator">
                <a:extLst>
                  <a:ext uri="{FF2B5EF4-FFF2-40B4-BE49-F238E27FC236}">
                    <a16:creationId xmlns:a16="http://schemas.microsoft.com/office/drawing/2014/main" id="{367CE739-AB84-6407-B28D-1E51E2DF2EE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75195" y="800040"/>
                <a:ext cx="156973" cy="318081"/>
              </a:xfrm>
              <a:prstGeom prst="rect">
                <a:avLst/>
              </a:prstGeom>
              <a:solidFill>
                <a:srgbClr val="FAAB61"/>
              </a:solidFill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algn="ctr" defTabSz="342900">
                  <a:lnSpc>
                    <a:spcPct val="93000"/>
                  </a:lnSpc>
                  <a:buSzPct val="100000"/>
                  <a:defRPr/>
                </a:pPr>
                <a:r>
                  <a:rPr kumimoji="1" lang="en-US" sz="1100" kern="0" dirty="0">
                    <a:solidFill>
                      <a:srgbClr val="FFFFFF"/>
                    </a:solidFill>
                    <a:cs typeface="Arial" pitchFamily="34" charset="0"/>
                  </a:rPr>
                  <a:t>V</a:t>
                </a:r>
                <a:endParaRPr kumimoji="1" lang="en-US" sz="1100" kern="0" dirty="0">
                  <a:solidFill>
                    <a:srgbClr val="FFFFFF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75" name="RbLeanShape Arrow Option 1 5">
                <a:extLst>
                  <a:ext uri="{FF2B5EF4-FFF2-40B4-BE49-F238E27FC236}">
                    <a16:creationId xmlns:a16="http://schemas.microsoft.com/office/drawing/2014/main" id="{07936AE8-B7C7-C16B-C45A-BF97E736556E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322955" y="702102"/>
                <a:ext cx="1775262" cy="513958"/>
              </a:xfrm>
              <a:custGeom>
                <a:avLst/>
                <a:gdLst>
                  <a:gd name="connsiteX0" fmla="*/ 0 w 457200"/>
                  <a:gd name="connsiteY0" fmla="*/ 0 h 508000"/>
                  <a:gd name="connsiteX1" fmla="*/ 330200 w 457200"/>
                  <a:gd name="connsiteY1" fmla="*/ 0 h 508000"/>
                  <a:gd name="connsiteX2" fmla="*/ 457200 w 457200"/>
                  <a:gd name="connsiteY2" fmla="*/ 254000 h 508000"/>
                  <a:gd name="connsiteX3" fmla="*/ 330200 w 457200"/>
                  <a:gd name="connsiteY3" fmla="*/ 508000 h 508000"/>
                  <a:gd name="connsiteX4" fmla="*/ 0 w 457200"/>
                  <a:gd name="connsiteY4" fmla="*/ 508000 h 508000"/>
                  <a:gd name="connsiteX0" fmla="*/ 0 w 438828"/>
                  <a:gd name="connsiteY0" fmla="*/ 0 h 508000"/>
                  <a:gd name="connsiteX1" fmla="*/ 330200 w 438828"/>
                  <a:gd name="connsiteY1" fmla="*/ 0 h 508000"/>
                  <a:gd name="connsiteX2" fmla="*/ 438828 w 438828"/>
                  <a:gd name="connsiteY2" fmla="*/ 254000 h 508000"/>
                  <a:gd name="connsiteX3" fmla="*/ 330200 w 438828"/>
                  <a:gd name="connsiteY3" fmla="*/ 508000 h 508000"/>
                  <a:gd name="connsiteX4" fmla="*/ 0 w 438828"/>
                  <a:gd name="connsiteY4" fmla="*/ 508000 h 508000"/>
                  <a:gd name="connsiteX0" fmla="*/ 0 w 421194"/>
                  <a:gd name="connsiteY0" fmla="*/ 0 h 508000"/>
                  <a:gd name="connsiteX1" fmla="*/ 330200 w 421194"/>
                  <a:gd name="connsiteY1" fmla="*/ 0 h 508000"/>
                  <a:gd name="connsiteX2" fmla="*/ 421194 w 421194"/>
                  <a:gd name="connsiteY2" fmla="*/ 254000 h 508000"/>
                  <a:gd name="connsiteX3" fmla="*/ 330200 w 421194"/>
                  <a:gd name="connsiteY3" fmla="*/ 508000 h 508000"/>
                  <a:gd name="connsiteX4" fmla="*/ 0 w 421194"/>
                  <a:gd name="connsiteY4" fmla="*/ 508000 h 508000"/>
                  <a:gd name="connsiteX0" fmla="*/ 0 w 404269"/>
                  <a:gd name="connsiteY0" fmla="*/ 0 h 508000"/>
                  <a:gd name="connsiteX1" fmla="*/ 330200 w 404269"/>
                  <a:gd name="connsiteY1" fmla="*/ 0 h 508000"/>
                  <a:gd name="connsiteX2" fmla="*/ 404269 w 404269"/>
                  <a:gd name="connsiteY2" fmla="*/ 254000 h 508000"/>
                  <a:gd name="connsiteX3" fmla="*/ 330200 w 404269"/>
                  <a:gd name="connsiteY3" fmla="*/ 508000 h 508000"/>
                  <a:gd name="connsiteX4" fmla="*/ 0 w 404269"/>
                  <a:gd name="connsiteY4" fmla="*/ 508000 h 508000"/>
                  <a:gd name="connsiteX0" fmla="*/ 0 w 386323"/>
                  <a:gd name="connsiteY0" fmla="*/ 0 h 508000"/>
                  <a:gd name="connsiteX1" fmla="*/ 330200 w 386323"/>
                  <a:gd name="connsiteY1" fmla="*/ 0 h 508000"/>
                  <a:gd name="connsiteX2" fmla="*/ 386323 w 386323"/>
                  <a:gd name="connsiteY2" fmla="*/ 254000 h 508000"/>
                  <a:gd name="connsiteX3" fmla="*/ 330200 w 386323"/>
                  <a:gd name="connsiteY3" fmla="*/ 508000 h 508000"/>
                  <a:gd name="connsiteX4" fmla="*/ 0 w 386323"/>
                  <a:gd name="connsiteY4" fmla="*/ 508000 h 508000"/>
                  <a:gd name="connsiteX0" fmla="*/ 0 w 403473"/>
                  <a:gd name="connsiteY0" fmla="*/ 0 h 508000"/>
                  <a:gd name="connsiteX1" fmla="*/ 330200 w 403473"/>
                  <a:gd name="connsiteY1" fmla="*/ 0 h 508000"/>
                  <a:gd name="connsiteX2" fmla="*/ 403473 w 403473"/>
                  <a:gd name="connsiteY2" fmla="*/ 254000 h 508000"/>
                  <a:gd name="connsiteX3" fmla="*/ 330200 w 403473"/>
                  <a:gd name="connsiteY3" fmla="*/ 508000 h 508000"/>
                  <a:gd name="connsiteX4" fmla="*/ 0 w 403473"/>
                  <a:gd name="connsiteY4" fmla="*/ 508000 h 508000"/>
                  <a:gd name="connsiteX0" fmla="*/ 0 w 385562"/>
                  <a:gd name="connsiteY0" fmla="*/ 0 h 508000"/>
                  <a:gd name="connsiteX1" fmla="*/ 330200 w 385562"/>
                  <a:gd name="connsiteY1" fmla="*/ 0 h 508000"/>
                  <a:gd name="connsiteX2" fmla="*/ 385562 w 385562"/>
                  <a:gd name="connsiteY2" fmla="*/ 254000 h 508000"/>
                  <a:gd name="connsiteX3" fmla="*/ 330200 w 385562"/>
                  <a:gd name="connsiteY3" fmla="*/ 508000 h 508000"/>
                  <a:gd name="connsiteX4" fmla="*/ 0 w 385562"/>
                  <a:gd name="connsiteY4" fmla="*/ 508000 h 508000"/>
                  <a:gd name="connsiteX0" fmla="*/ 0 w 368446"/>
                  <a:gd name="connsiteY0" fmla="*/ 0 h 508000"/>
                  <a:gd name="connsiteX1" fmla="*/ 330200 w 368446"/>
                  <a:gd name="connsiteY1" fmla="*/ 0 h 508000"/>
                  <a:gd name="connsiteX2" fmla="*/ 368446 w 368446"/>
                  <a:gd name="connsiteY2" fmla="*/ 254000 h 508000"/>
                  <a:gd name="connsiteX3" fmla="*/ 330200 w 368446"/>
                  <a:gd name="connsiteY3" fmla="*/ 508000 h 508000"/>
                  <a:gd name="connsiteX4" fmla="*/ 0 w 368446"/>
                  <a:gd name="connsiteY4" fmla="*/ 508000 h 508000"/>
                  <a:gd name="connsiteX0" fmla="*/ 0 w 352090"/>
                  <a:gd name="connsiteY0" fmla="*/ 0 h 508000"/>
                  <a:gd name="connsiteX1" fmla="*/ 330200 w 352090"/>
                  <a:gd name="connsiteY1" fmla="*/ 0 h 508000"/>
                  <a:gd name="connsiteX2" fmla="*/ 352090 w 352090"/>
                  <a:gd name="connsiteY2" fmla="*/ 254000 h 508000"/>
                  <a:gd name="connsiteX3" fmla="*/ 330200 w 352090"/>
                  <a:gd name="connsiteY3" fmla="*/ 508000 h 508000"/>
                  <a:gd name="connsiteX4" fmla="*/ 0 w 352090"/>
                  <a:gd name="connsiteY4" fmla="*/ 508000 h 508000"/>
                  <a:gd name="connsiteX0" fmla="*/ 0 w 367720"/>
                  <a:gd name="connsiteY0" fmla="*/ 0 h 508000"/>
                  <a:gd name="connsiteX1" fmla="*/ 330200 w 367720"/>
                  <a:gd name="connsiteY1" fmla="*/ 0 h 508000"/>
                  <a:gd name="connsiteX2" fmla="*/ 367720 w 367720"/>
                  <a:gd name="connsiteY2" fmla="*/ 254000 h 508000"/>
                  <a:gd name="connsiteX3" fmla="*/ 330200 w 367720"/>
                  <a:gd name="connsiteY3" fmla="*/ 508000 h 508000"/>
                  <a:gd name="connsiteX4" fmla="*/ 0 w 367720"/>
                  <a:gd name="connsiteY4" fmla="*/ 508000 h 508000"/>
                  <a:gd name="connsiteX0" fmla="*/ 0 w 379336"/>
                  <a:gd name="connsiteY0" fmla="*/ 0 h 508000"/>
                  <a:gd name="connsiteX1" fmla="*/ 330200 w 379336"/>
                  <a:gd name="connsiteY1" fmla="*/ 0 h 508000"/>
                  <a:gd name="connsiteX2" fmla="*/ 379336 w 379336"/>
                  <a:gd name="connsiteY2" fmla="*/ 254000 h 508000"/>
                  <a:gd name="connsiteX3" fmla="*/ 330200 w 379336"/>
                  <a:gd name="connsiteY3" fmla="*/ 508000 h 508000"/>
                  <a:gd name="connsiteX4" fmla="*/ 0 w 379336"/>
                  <a:gd name="connsiteY4" fmla="*/ 508000 h 508000"/>
                  <a:gd name="connsiteX0" fmla="*/ 0 w 367353"/>
                  <a:gd name="connsiteY0" fmla="*/ 0 h 508000"/>
                  <a:gd name="connsiteX1" fmla="*/ 330200 w 367353"/>
                  <a:gd name="connsiteY1" fmla="*/ 0 h 508000"/>
                  <a:gd name="connsiteX2" fmla="*/ 367353 w 367353"/>
                  <a:gd name="connsiteY2" fmla="*/ 254000 h 508000"/>
                  <a:gd name="connsiteX3" fmla="*/ 330200 w 367353"/>
                  <a:gd name="connsiteY3" fmla="*/ 508000 h 508000"/>
                  <a:gd name="connsiteX4" fmla="*/ 0 w 367353"/>
                  <a:gd name="connsiteY4" fmla="*/ 508000 h 508000"/>
                  <a:gd name="connsiteX0" fmla="*/ 0 w 355748"/>
                  <a:gd name="connsiteY0" fmla="*/ 0 h 508000"/>
                  <a:gd name="connsiteX1" fmla="*/ 330200 w 355748"/>
                  <a:gd name="connsiteY1" fmla="*/ 0 h 508000"/>
                  <a:gd name="connsiteX2" fmla="*/ 355748 w 355748"/>
                  <a:gd name="connsiteY2" fmla="*/ 254000 h 508000"/>
                  <a:gd name="connsiteX3" fmla="*/ 330200 w 355748"/>
                  <a:gd name="connsiteY3" fmla="*/ 508000 h 508000"/>
                  <a:gd name="connsiteX4" fmla="*/ 0 w 355748"/>
                  <a:gd name="connsiteY4" fmla="*/ 508000 h 508000"/>
                  <a:gd name="connsiteX0" fmla="*/ 0 w 366986"/>
                  <a:gd name="connsiteY0" fmla="*/ 0 h 508000"/>
                  <a:gd name="connsiteX1" fmla="*/ 330200 w 366986"/>
                  <a:gd name="connsiteY1" fmla="*/ 0 h 508000"/>
                  <a:gd name="connsiteX2" fmla="*/ 366986 w 366986"/>
                  <a:gd name="connsiteY2" fmla="*/ 254000 h 508000"/>
                  <a:gd name="connsiteX3" fmla="*/ 330200 w 366986"/>
                  <a:gd name="connsiteY3" fmla="*/ 508000 h 508000"/>
                  <a:gd name="connsiteX4" fmla="*/ 0 w 366986"/>
                  <a:gd name="connsiteY4" fmla="*/ 508000 h 50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6986" h="508000">
                    <a:moveTo>
                      <a:pt x="0" y="0"/>
                    </a:moveTo>
                    <a:lnTo>
                      <a:pt x="330200" y="0"/>
                    </a:lnTo>
                    <a:lnTo>
                      <a:pt x="366986" y="254000"/>
                    </a:lnTo>
                    <a:lnTo>
                      <a:pt x="330200" y="508000"/>
                    </a:lnTo>
                    <a:lnTo>
                      <a:pt x="0" y="508000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defTabSz="342900" fontAlgn="ctr">
                  <a:defRPr/>
                </a:pPr>
                <a:endParaRPr lang="en-US" sz="750" kern="0">
                  <a:solidFill>
                    <a:srgbClr val="00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76" name="ListLeanHorizontalTextTopic0">
                <a:extLst>
                  <a:ext uri="{FF2B5EF4-FFF2-40B4-BE49-F238E27FC236}">
                    <a16:creationId xmlns:a16="http://schemas.microsoft.com/office/drawing/2014/main" id="{5F46E50B-A390-29DB-EF98-5DB0F9491AE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475911" y="848280"/>
                <a:ext cx="1469052" cy="221599"/>
              </a:xfrm>
              <a:prstGeom prst="rect">
                <a:avLst/>
              </a:prstGeom>
              <a:noFill/>
            </p:spPr>
            <p:txBody>
              <a:bodyPr vert="horz" wrap="square" lIns="68580" tIns="34290" rIns="68580" bIns="34290" rtlCol="0" anchor="ctr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kern="0" dirty="0">
                    <a:latin typeface="Calibri" panose="020F0502020204030204"/>
                  </a:rPr>
                  <a:t>[Phase 5]</a:t>
                </a:r>
              </a:p>
            </p:txBody>
          </p:sp>
          <p:sp>
            <p:nvSpPr>
              <p:cNvPr id="77" name="RbNavigator">
                <a:extLst>
                  <a:ext uri="{FF2B5EF4-FFF2-40B4-BE49-F238E27FC236}">
                    <a16:creationId xmlns:a16="http://schemas.microsoft.com/office/drawing/2014/main" id="{E0D59E90-C33D-FF81-C769-A6E4DBF6DB0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22955" y="800040"/>
                <a:ext cx="156973" cy="318081"/>
              </a:xfrm>
              <a:prstGeom prst="rect">
                <a:avLst/>
              </a:prstGeom>
              <a:solidFill>
                <a:srgbClr val="FAAB61"/>
              </a:solidFill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algn="ctr" defTabSz="342900">
                  <a:lnSpc>
                    <a:spcPct val="93000"/>
                  </a:lnSpc>
                  <a:buSzPct val="100000"/>
                  <a:defRPr/>
                </a:pPr>
                <a:r>
                  <a:rPr kumimoji="1" lang="en-US" sz="1100" kern="0" dirty="0">
                    <a:solidFill>
                      <a:srgbClr val="FFFFFF"/>
                    </a:solidFill>
                    <a:latin typeface="Calibri" panose="020F0502020204030204"/>
                    <a:cs typeface="Arial" pitchFamily="34" charset="0"/>
                  </a:rPr>
                  <a:t>V</a:t>
                </a:r>
                <a:r>
                  <a:rPr kumimoji="1" lang="en-US" sz="1100" kern="0" dirty="0">
                    <a:solidFill>
                      <a:srgbClr val="FFFFFF"/>
                    </a:solidFill>
                    <a:cs typeface="Arial" pitchFamily="34" charset="0"/>
                  </a:rPr>
                  <a:t>I</a:t>
                </a:r>
                <a:endParaRPr kumimoji="1" lang="en-US" sz="1100" kern="0" dirty="0">
                  <a:solidFill>
                    <a:srgbClr val="FFFFFF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C18E3485-9801-32ED-A081-FCB7709FC06A}"/>
                </a:ext>
              </a:extLst>
            </p:cNvPr>
            <p:cNvGrpSpPr/>
            <p:nvPr/>
          </p:nvGrpSpPr>
          <p:grpSpPr>
            <a:xfrm>
              <a:off x="20903" y="5478052"/>
              <a:ext cx="12077312" cy="920574"/>
              <a:chOff x="20903" y="5478052"/>
              <a:chExt cx="12077312" cy="920574"/>
            </a:xfrm>
          </p:grpSpPr>
          <p:sp>
            <p:nvSpPr>
              <p:cNvPr id="54" name="Textframe 7">
                <a:extLst>
                  <a:ext uri="{FF2B5EF4-FFF2-40B4-BE49-F238E27FC236}">
                    <a16:creationId xmlns:a16="http://schemas.microsoft.com/office/drawing/2014/main" id="{B9750230-AB25-C319-AA01-BCF4E5F367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5478052"/>
                <a:ext cx="1777768" cy="9205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C1A82396-E62A-8366-33D6-9FD171F6AF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1725" y="5478052"/>
                <a:ext cx="0" cy="920574"/>
              </a:xfrm>
              <a:prstGeom prst="line">
                <a:avLst/>
              </a:prstGeom>
              <a:noFill/>
              <a:ln w="38100" cap="flat" cmpd="sng" algn="ctr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</a:ln>
              <a:effectLst/>
            </p:spPr>
          </p:cxn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4E1C0F1F-A119-9B74-9CFA-05F4E1E0BB53}"/>
                  </a:ext>
                </a:extLst>
              </p:cNvPr>
              <p:cNvSpPr/>
              <p:nvPr/>
            </p:nvSpPr>
            <p:spPr>
              <a:xfrm>
                <a:off x="20903" y="5478052"/>
                <a:ext cx="891097" cy="111308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</a:p>
            </p:txBody>
          </p:sp>
          <p:sp>
            <p:nvSpPr>
              <p:cNvPr id="57" name="Textframe 7">
                <a:extLst>
                  <a:ext uri="{FF2B5EF4-FFF2-40B4-BE49-F238E27FC236}">
                    <a16:creationId xmlns:a16="http://schemas.microsoft.com/office/drawing/2014/main" id="{CFFC9524-DD29-55ED-4661-7BAF0D2B742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9396" y="5478052"/>
                <a:ext cx="1777768" cy="9205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58" name="Textframe 7">
                <a:extLst>
                  <a:ext uri="{FF2B5EF4-FFF2-40B4-BE49-F238E27FC236}">
                    <a16:creationId xmlns:a16="http://schemas.microsoft.com/office/drawing/2014/main" id="{7110B959-8104-D306-4E3A-EBE13C1950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19746" y="5478052"/>
                <a:ext cx="1777768" cy="9205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59" name="Textframe 7">
                <a:extLst>
                  <a:ext uri="{FF2B5EF4-FFF2-40B4-BE49-F238E27FC236}">
                    <a16:creationId xmlns:a16="http://schemas.microsoft.com/office/drawing/2014/main" id="{64868930-8442-F6A4-DADB-D641C91F8A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70096" y="5478052"/>
                <a:ext cx="1777768" cy="9205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60" name="Textframe 7">
                <a:extLst>
                  <a:ext uri="{FF2B5EF4-FFF2-40B4-BE49-F238E27FC236}">
                    <a16:creationId xmlns:a16="http://schemas.microsoft.com/office/drawing/2014/main" id="{04D3062E-A981-F9D3-987F-09A5095801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20447" y="5478052"/>
                <a:ext cx="1777768" cy="92057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228600" indent="-22860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4D39682-51BF-2513-FF31-1FD879976FFB}"/>
              </a:ext>
            </a:extLst>
          </p:cNvPr>
          <p:cNvGrpSpPr/>
          <p:nvPr/>
        </p:nvGrpSpPr>
        <p:grpSpPr>
          <a:xfrm>
            <a:off x="2959459" y="775906"/>
            <a:ext cx="1702453" cy="4602035"/>
            <a:chOff x="2959459" y="775906"/>
            <a:chExt cx="1702453" cy="4602035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592464B-B9BE-D0E7-3178-898B86C3A538}"/>
                </a:ext>
              </a:extLst>
            </p:cNvPr>
            <p:cNvGrpSpPr/>
            <p:nvPr/>
          </p:nvGrpSpPr>
          <p:grpSpPr>
            <a:xfrm>
              <a:off x="2959459" y="1362238"/>
              <a:ext cx="1702453" cy="4015703"/>
              <a:chOff x="2994327" y="1362238"/>
              <a:chExt cx="919190" cy="5595661"/>
            </a:xfrm>
          </p:grpSpPr>
          <p:sp>
            <p:nvSpPr>
              <p:cNvPr id="24" name="Arrow: Pentagon 100">
                <a:extLst>
                  <a:ext uri="{FF2B5EF4-FFF2-40B4-BE49-F238E27FC236}">
                    <a16:creationId xmlns:a16="http://schemas.microsoft.com/office/drawing/2014/main" id="{B8DBD80A-CA39-6973-9DD7-C6F328764AFA}"/>
                  </a:ext>
                </a:extLst>
              </p:cNvPr>
              <p:cNvSpPr/>
              <p:nvPr/>
            </p:nvSpPr>
            <p:spPr>
              <a:xfrm>
                <a:off x="2994327" y="1362238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rgbClr val="F2F2F2"/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marL="0" marR="0" lvl="0" indent="0" defTabSz="277994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100" kern="0" dirty="0">
                    <a:cs typeface="Readex Pro" pitchFamily="2" charset="-78"/>
                  </a:rPr>
                  <a:t>Workstream 1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cs typeface="Readex Pro" pitchFamily="2" charset="-78"/>
                </a:endParaRPr>
              </a:p>
            </p:txBody>
          </p:sp>
          <p:sp>
            <p:nvSpPr>
              <p:cNvPr id="25" name="Arrow: Pentagon 100">
                <a:extLst>
                  <a:ext uri="{FF2B5EF4-FFF2-40B4-BE49-F238E27FC236}">
                    <a16:creationId xmlns:a16="http://schemas.microsoft.com/office/drawing/2014/main" id="{683BFB23-CBE2-54AA-58B5-2D810A02C0F7}"/>
                  </a:ext>
                </a:extLst>
              </p:cNvPr>
              <p:cNvSpPr/>
              <p:nvPr/>
            </p:nvSpPr>
            <p:spPr>
              <a:xfrm>
                <a:off x="2994327" y="2178631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rgbClr val="F2F2F2"/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cs typeface="Readex Pro" pitchFamily="2" charset="-78"/>
                  </a:rPr>
                  <a:t>Workstream 2</a:t>
                </a:r>
                <a:endParaRPr lang="en-US" sz="1100" kern="0" dirty="0">
                  <a:cs typeface="Readex Pro" pitchFamily="2" charset="-78"/>
                </a:endParaRPr>
              </a:p>
            </p:txBody>
          </p:sp>
          <p:sp>
            <p:nvSpPr>
              <p:cNvPr id="26" name="Arrow: Pentagon 100">
                <a:extLst>
                  <a:ext uri="{FF2B5EF4-FFF2-40B4-BE49-F238E27FC236}">
                    <a16:creationId xmlns:a16="http://schemas.microsoft.com/office/drawing/2014/main" id="{4C616440-B034-0EA8-6AB6-773A00C859D0}"/>
                  </a:ext>
                </a:extLst>
              </p:cNvPr>
              <p:cNvSpPr/>
              <p:nvPr/>
            </p:nvSpPr>
            <p:spPr>
              <a:xfrm>
                <a:off x="2994327" y="2995024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rgbClr val="F2F2F2"/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cs typeface="Readex Pro" pitchFamily="2" charset="-78"/>
                  </a:rPr>
                  <a:t>Workstream 3</a:t>
                </a:r>
                <a:endParaRPr lang="en-US" sz="1100" kern="0" dirty="0">
                  <a:cs typeface="Readex Pro" pitchFamily="2" charset="-78"/>
                </a:endParaRPr>
              </a:p>
            </p:txBody>
          </p:sp>
          <p:sp>
            <p:nvSpPr>
              <p:cNvPr id="27" name="Arrow: Pentagon 100">
                <a:extLst>
                  <a:ext uri="{FF2B5EF4-FFF2-40B4-BE49-F238E27FC236}">
                    <a16:creationId xmlns:a16="http://schemas.microsoft.com/office/drawing/2014/main" id="{90934D0F-6129-1142-C024-359E9C5F02AC}"/>
                  </a:ext>
                </a:extLst>
              </p:cNvPr>
              <p:cNvSpPr/>
              <p:nvPr/>
            </p:nvSpPr>
            <p:spPr>
              <a:xfrm>
                <a:off x="2994327" y="3811418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rgbClr val="F2F2F2"/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cs typeface="Readex Pro" pitchFamily="2" charset="-78"/>
                  </a:rPr>
                  <a:t>Workstream 4</a:t>
                </a:r>
                <a:endParaRPr lang="en-US" sz="1100" kern="0" dirty="0">
                  <a:cs typeface="Readex Pro" pitchFamily="2" charset="-78"/>
                </a:endParaRPr>
              </a:p>
            </p:txBody>
          </p:sp>
          <p:sp>
            <p:nvSpPr>
              <p:cNvPr id="28" name="Arrow: Pentagon 100">
                <a:extLst>
                  <a:ext uri="{FF2B5EF4-FFF2-40B4-BE49-F238E27FC236}">
                    <a16:creationId xmlns:a16="http://schemas.microsoft.com/office/drawing/2014/main" id="{A3530BBC-81F9-2336-D43A-DC573ECD9ACC}"/>
                  </a:ext>
                </a:extLst>
              </p:cNvPr>
              <p:cNvSpPr/>
              <p:nvPr/>
            </p:nvSpPr>
            <p:spPr>
              <a:xfrm>
                <a:off x="2994327" y="4627811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rgbClr val="F2F2F2"/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cs typeface="Readex Pro" pitchFamily="2" charset="-78"/>
                  </a:rPr>
                  <a:t>Workstream 5</a:t>
                </a:r>
                <a:endParaRPr lang="en-US" sz="1100" kern="0" dirty="0">
                  <a:cs typeface="Readex Pro" pitchFamily="2" charset="-78"/>
                </a:endParaRPr>
              </a:p>
            </p:txBody>
          </p:sp>
          <p:sp>
            <p:nvSpPr>
              <p:cNvPr id="29" name="Arrow: Pentagon 100">
                <a:extLst>
                  <a:ext uri="{FF2B5EF4-FFF2-40B4-BE49-F238E27FC236}">
                    <a16:creationId xmlns:a16="http://schemas.microsoft.com/office/drawing/2014/main" id="{D55BCCC1-DAE4-381B-3D7C-506872EFA3B4}"/>
                  </a:ext>
                </a:extLst>
              </p:cNvPr>
              <p:cNvSpPr/>
              <p:nvPr/>
            </p:nvSpPr>
            <p:spPr>
              <a:xfrm>
                <a:off x="2994327" y="5444153"/>
                <a:ext cx="919190" cy="742355"/>
              </a:xfrm>
              <a:prstGeom prst="homePlate">
                <a:avLst>
                  <a:gd name="adj" fmla="val 29713"/>
                </a:avLst>
              </a:prstGeom>
              <a:solidFill>
                <a:srgbClr val="F2F2F2"/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cs typeface="Readex Pro" pitchFamily="2" charset="-78"/>
                  </a:rPr>
                  <a:t>Workstream 6</a:t>
                </a:r>
                <a:endParaRPr lang="en-US" sz="1100" kern="0" dirty="0">
                  <a:cs typeface="Readex Pro" pitchFamily="2" charset="-78"/>
                </a:endParaRPr>
              </a:p>
            </p:txBody>
          </p:sp>
          <p:sp>
            <p:nvSpPr>
              <p:cNvPr id="30" name="Arrow: Pentagon 100">
                <a:extLst>
                  <a:ext uri="{FF2B5EF4-FFF2-40B4-BE49-F238E27FC236}">
                    <a16:creationId xmlns:a16="http://schemas.microsoft.com/office/drawing/2014/main" id="{49E6B949-21D8-C97A-B521-D3C2FDF7DECC}"/>
                  </a:ext>
                </a:extLst>
              </p:cNvPr>
              <p:cNvSpPr/>
              <p:nvPr/>
            </p:nvSpPr>
            <p:spPr>
              <a:xfrm>
                <a:off x="2994327" y="6215544"/>
                <a:ext cx="919190" cy="742355"/>
              </a:xfrm>
              <a:prstGeom prst="homePlate">
                <a:avLst>
                  <a:gd name="adj" fmla="val 29713"/>
                </a:avLst>
              </a:prstGeom>
              <a:solidFill>
                <a:srgbClr val="F2F2F2"/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cs typeface="Readex Pro" pitchFamily="2" charset="-78"/>
                  </a:rPr>
                  <a:t>Workstream 7</a:t>
                </a:r>
                <a:endParaRPr lang="en-US" sz="1100" kern="0" dirty="0">
                  <a:cs typeface="Readex Pro" pitchFamily="2" charset="-78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1A4D4645-FEB4-F7ED-0C31-23FF978F599B}"/>
                </a:ext>
              </a:extLst>
            </p:cNvPr>
            <p:cNvGrpSpPr/>
            <p:nvPr/>
          </p:nvGrpSpPr>
          <p:grpSpPr>
            <a:xfrm>
              <a:off x="3351345" y="775906"/>
              <a:ext cx="918681" cy="352494"/>
              <a:chOff x="2555912" y="4577"/>
              <a:chExt cx="918681" cy="352494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C8AA640-5381-D12D-BD6A-2E38FB1DD665}"/>
                  </a:ext>
                </a:extLst>
              </p:cNvPr>
              <p:cNvSpPr txBox="1"/>
              <p:nvPr/>
            </p:nvSpPr>
            <p:spPr>
              <a:xfrm>
                <a:off x="2555912" y="4577"/>
                <a:ext cx="918681" cy="19328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 defTabSz="342900">
                  <a:lnSpc>
                    <a:spcPct val="90000"/>
                  </a:lnSpc>
                  <a:buSzPct val="100000"/>
                  <a:defRPr/>
                </a:pPr>
                <a:r>
                  <a:rPr lang="en-GB" sz="1000" kern="0" dirty="0">
                    <a:solidFill>
                      <a:srgbClr val="FAAB61"/>
                    </a:solidFill>
                  </a:rPr>
                  <a:t>Workstreams</a:t>
                </a:r>
                <a:endParaRPr lang="en-US" sz="1000" kern="0" dirty="0">
                  <a:solidFill>
                    <a:srgbClr val="FAAB61"/>
                  </a:solidFill>
                </a:endParaRPr>
              </a:p>
            </p:txBody>
          </p:sp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70E878D9-785F-0D55-07C0-C1E4A6071E6D}"/>
                  </a:ext>
                </a:extLst>
              </p:cNvPr>
              <p:cNvSpPr/>
              <p:nvPr/>
            </p:nvSpPr>
            <p:spPr>
              <a:xfrm rot="10800000" flipH="1">
                <a:off x="2702331" y="205757"/>
                <a:ext cx="594929" cy="151314"/>
              </a:xfrm>
              <a:prstGeom prst="triangle">
                <a:avLst/>
              </a:prstGeom>
              <a:solidFill>
                <a:srgbClr val="FAAB6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 defTabSz="554492"/>
                <a:endParaRPr lang="en-US" sz="1000" kern="0">
                  <a:solidFill>
                    <a:prstClr val="white"/>
                  </a:solidFill>
                  <a:latin typeface="Readex Pro"/>
                  <a:cs typeface="Readex Pro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D6025-9C69-69E7-64D4-72F496F9D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C40E66-1992-DA57-2D3E-0CE899BD5DB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7E133125-6A43-2D71-756E-CCE77554E1E4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3C17B461-C5C3-58EC-AF23-64B582B1BD6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3D336892-FC7A-2771-92D8-E7D0BBE88FC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4A10282D-35F1-692C-85B9-577ACCA15FCB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FA38E8D-1DCD-0B9F-F55A-498AAC96FB5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C69FE41-641E-DCAB-89D2-B44CBC75ED1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55096CC-AC09-23EB-E5D0-2FEA5FCF4F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C1D2E168-529D-EAE9-3E3B-65D37974F76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008C78BA-BDA1-B42B-FE65-FF53760C611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A814F6A-7555-1CFE-72A1-0AF37244FD2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4D12E6E-055D-C5C5-85E7-B30D7B6E9FE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CB21ACA-D78E-E169-CE14-95899CCAE52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680B8BE-82AB-B6B5-BF0A-91DE121373C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648C470-D11D-C1CC-EAB1-EEC71B1E81DD}"/>
              </a:ext>
            </a:extLst>
          </p:cNvPr>
          <p:cNvGrpSpPr/>
          <p:nvPr/>
        </p:nvGrpSpPr>
        <p:grpSpPr>
          <a:xfrm>
            <a:off x="20903" y="702102"/>
            <a:ext cx="12072189" cy="5470098"/>
            <a:chOff x="20903" y="702102"/>
            <a:chExt cx="12072189" cy="5696524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B9CB25F-D116-3FFE-284B-74BBEE8DC251}"/>
                </a:ext>
              </a:extLst>
            </p:cNvPr>
            <p:cNvGrpSpPr/>
            <p:nvPr/>
          </p:nvGrpSpPr>
          <p:grpSpPr>
            <a:xfrm>
              <a:off x="137924" y="1364410"/>
              <a:ext cx="11953915" cy="4015703"/>
              <a:chOff x="137924" y="1364410"/>
              <a:chExt cx="11953915" cy="4015703"/>
            </a:xfrm>
          </p:grpSpPr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074BF63C-E0E1-EA4A-B012-AE0FE886FA6C}"/>
                  </a:ext>
                </a:extLst>
              </p:cNvPr>
              <p:cNvSpPr/>
              <p:nvPr/>
            </p:nvSpPr>
            <p:spPr>
              <a:xfrm>
                <a:off x="137924" y="1364410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  <p:sp>
            <p:nvSpPr>
              <p:cNvPr id="51" name="Textframe 7">
                <a:extLst>
                  <a:ext uri="{FF2B5EF4-FFF2-40B4-BE49-F238E27FC236}">
                    <a16:creationId xmlns:a16="http://schemas.microsoft.com/office/drawing/2014/main" id="{B67EF210-903B-DA82-E116-DB7BDD0B80F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7343" y="1364410"/>
                <a:ext cx="1775261" cy="4015703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52" name="Textframe 7">
                <a:extLst>
                  <a:ext uri="{FF2B5EF4-FFF2-40B4-BE49-F238E27FC236}">
                    <a16:creationId xmlns:a16="http://schemas.microsoft.com/office/drawing/2014/main" id="{804844C3-E84E-09EE-1DFB-23A7C9DE528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7037" y="1364410"/>
                <a:ext cx="1775261" cy="4015703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1" name="Textframe 7">
                <a:extLst>
                  <a:ext uri="{FF2B5EF4-FFF2-40B4-BE49-F238E27FC236}">
                    <a16:creationId xmlns:a16="http://schemas.microsoft.com/office/drawing/2014/main" id="{E98AA2E5-E77D-BE27-5A42-4E7634A3A31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16884" y="1364410"/>
                <a:ext cx="1775261" cy="4015703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2" name="Textframe 7">
                <a:extLst>
                  <a:ext uri="{FF2B5EF4-FFF2-40B4-BE49-F238E27FC236}">
                    <a16:creationId xmlns:a16="http://schemas.microsoft.com/office/drawing/2014/main" id="{1309CD3E-D9B7-2C9D-31F1-959847F1DD8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66731" y="1364410"/>
                <a:ext cx="1775261" cy="4015703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83" name="Textframe 7">
                <a:extLst>
                  <a:ext uri="{FF2B5EF4-FFF2-40B4-BE49-F238E27FC236}">
                    <a16:creationId xmlns:a16="http://schemas.microsoft.com/office/drawing/2014/main" id="{796C3520-662A-FC15-C742-E95E2BCF07A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16578" y="1364410"/>
                <a:ext cx="1775261" cy="4015703"/>
              </a:xfrm>
              <a:prstGeom prst="rect">
                <a:avLst/>
              </a:prstGeom>
              <a:noFill/>
              <a:ln w="19050">
                <a:solidFill>
                  <a:srgbClr val="FF859F"/>
                </a:solidFill>
              </a:ln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A3CB48F3-AD11-CCC2-B136-DC03FE5E0500}"/>
                </a:ext>
              </a:extLst>
            </p:cNvPr>
            <p:cNvGrpSpPr/>
            <p:nvPr/>
          </p:nvGrpSpPr>
          <p:grpSpPr>
            <a:xfrm>
              <a:off x="20903" y="5478052"/>
              <a:ext cx="12072189" cy="920574"/>
              <a:chOff x="20903" y="5478052"/>
              <a:chExt cx="12072189" cy="920574"/>
            </a:xfrm>
          </p:grpSpPr>
          <p:sp>
            <p:nvSpPr>
              <p:cNvPr id="44" name="Textframe 7">
                <a:extLst>
                  <a:ext uri="{FF2B5EF4-FFF2-40B4-BE49-F238E27FC236}">
                    <a16:creationId xmlns:a16="http://schemas.microsoft.com/office/drawing/2014/main" id="{1BB609B4-F20D-5595-0A7C-7834A6BCE7D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5478052"/>
                <a:ext cx="1777768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9806DD79-84F4-3115-A883-824199B09B8A}"/>
                  </a:ext>
                </a:extLst>
              </p:cNvPr>
              <p:cNvSpPr/>
              <p:nvPr/>
            </p:nvSpPr>
            <p:spPr>
              <a:xfrm>
                <a:off x="20903" y="5478052"/>
                <a:ext cx="891097" cy="111308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</a:p>
            </p:txBody>
          </p:sp>
          <p:sp>
            <p:nvSpPr>
              <p:cNvPr id="46" name="Textframe 7">
                <a:extLst>
                  <a:ext uri="{FF2B5EF4-FFF2-40B4-BE49-F238E27FC236}">
                    <a16:creationId xmlns:a16="http://schemas.microsoft.com/office/drawing/2014/main" id="{CEB3AB4E-9176-0709-E21B-9C61C62CDCA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7348" y="5478052"/>
                <a:ext cx="1777768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</p:txBody>
          </p:sp>
          <p:sp>
            <p:nvSpPr>
              <p:cNvPr id="47" name="Textframe 7">
                <a:extLst>
                  <a:ext uri="{FF2B5EF4-FFF2-40B4-BE49-F238E27FC236}">
                    <a16:creationId xmlns:a16="http://schemas.microsoft.com/office/drawing/2014/main" id="{1FACFA56-30AA-07EA-18F5-0B2EC861B62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16674" y="5478052"/>
                <a:ext cx="1777768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</p:txBody>
          </p:sp>
          <p:sp>
            <p:nvSpPr>
              <p:cNvPr id="48" name="Textframe 7">
                <a:extLst>
                  <a:ext uri="{FF2B5EF4-FFF2-40B4-BE49-F238E27FC236}">
                    <a16:creationId xmlns:a16="http://schemas.microsoft.com/office/drawing/2014/main" id="{379B148A-843A-6F9B-F15A-9C4D28208FF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66000" y="5478052"/>
                <a:ext cx="1777768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</p:txBody>
          </p:sp>
          <p:sp>
            <p:nvSpPr>
              <p:cNvPr id="49" name="Textframe 7">
                <a:extLst>
                  <a:ext uri="{FF2B5EF4-FFF2-40B4-BE49-F238E27FC236}">
                    <a16:creationId xmlns:a16="http://schemas.microsoft.com/office/drawing/2014/main" id="{90F45D31-5A35-F629-781D-E4798A2471E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15324" y="5478052"/>
                <a:ext cx="1777768" cy="920574"/>
              </a:xfrm>
              <a:prstGeom prst="rect">
                <a:avLst/>
              </a:prstGeom>
              <a:noFill/>
              <a:ln w="19050">
                <a:solidFill>
                  <a:srgbClr val="FFD966"/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54DD7604-84A5-E6AB-AAF9-3269423A719C}"/>
                </a:ext>
              </a:extLst>
            </p:cNvPr>
            <p:cNvGrpSpPr/>
            <p:nvPr/>
          </p:nvGrpSpPr>
          <p:grpSpPr>
            <a:xfrm>
              <a:off x="137925" y="702102"/>
              <a:ext cx="11955167" cy="513958"/>
              <a:chOff x="137925" y="702102"/>
              <a:chExt cx="11955167" cy="513958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3E429B1-B62E-C0F6-646B-2AAE74DD47F0}"/>
                  </a:ext>
                </a:extLst>
              </p:cNvPr>
              <p:cNvSpPr/>
              <p:nvPr/>
            </p:nvSpPr>
            <p:spPr>
              <a:xfrm>
                <a:off x="137925" y="874443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4A4E0A55-656E-F465-6AA0-9DBF32E00131}"/>
                  </a:ext>
                </a:extLst>
              </p:cNvPr>
              <p:cNvGrpSpPr/>
              <p:nvPr/>
            </p:nvGrpSpPr>
            <p:grpSpPr>
              <a:xfrm>
                <a:off x="1067343" y="702102"/>
                <a:ext cx="1775261" cy="513958"/>
                <a:chOff x="1067343" y="702102"/>
                <a:chExt cx="1775261" cy="513958"/>
              </a:xfrm>
            </p:grpSpPr>
            <p:sp>
              <p:nvSpPr>
                <p:cNvPr id="41" name="RbLeanShape Arrow Option 1 5">
                  <a:extLst>
                    <a:ext uri="{FF2B5EF4-FFF2-40B4-BE49-F238E27FC236}">
                      <a16:creationId xmlns:a16="http://schemas.microsoft.com/office/drawing/2014/main" id="{07A14B7E-F805-E8C0-406F-C87E716C1AD8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067343" y="702102"/>
                  <a:ext cx="1775261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42" name="ListLeanHorizontalTextTopic0">
                  <a:extLst>
                    <a:ext uri="{FF2B5EF4-FFF2-40B4-BE49-F238E27FC236}">
                      <a16:creationId xmlns:a16="http://schemas.microsoft.com/office/drawing/2014/main" id="{C64746E6-1BE7-1E26-7A90-23A8CE650E1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231992" y="848280"/>
                  <a:ext cx="1469052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1]</a:t>
                  </a:r>
                </a:p>
              </p:txBody>
            </p:sp>
            <p:sp>
              <p:nvSpPr>
                <p:cNvPr id="43" name="RbNavigator">
                  <a:extLst>
                    <a:ext uri="{FF2B5EF4-FFF2-40B4-BE49-F238E27FC236}">
                      <a16:creationId xmlns:a16="http://schemas.microsoft.com/office/drawing/2014/main" id="{5F7405C4-7CF3-8E6B-E4E5-E7582B5A051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79036" y="800040"/>
                  <a:ext cx="156973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</a:t>
                  </a:r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107DF84C-CB8E-87CC-C42F-7F7658D9D13A}"/>
                  </a:ext>
                </a:extLst>
              </p:cNvPr>
              <p:cNvGrpSpPr/>
              <p:nvPr/>
            </p:nvGrpSpPr>
            <p:grpSpPr>
              <a:xfrm>
                <a:off x="4767539" y="702102"/>
                <a:ext cx="1775261" cy="513958"/>
                <a:chOff x="4767539" y="702102"/>
                <a:chExt cx="1775261" cy="513958"/>
              </a:xfrm>
            </p:grpSpPr>
            <p:sp>
              <p:nvSpPr>
                <p:cNvPr id="38" name="RbLeanShape Arrow Option 1 5">
                  <a:extLst>
                    <a:ext uri="{FF2B5EF4-FFF2-40B4-BE49-F238E27FC236}">
                      <a16:creationId xmlns:a16="http://schemas.microsoft.com/office/drawing/2014/main" id="{8AC96E9D-868D-A6CD-F385-FAE410019C1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4767539" y="702102"/>
                  <a:ext cx="1775261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9" name="ListLeanHorizontalTextTopic0">
                  <a:extLst>
                    <a:ext uri="{FF2B5EF4-FFF2-40B4-BE49-F238E27FC236}">
                      <a16:creationId xmlns:a16="http://schemas.microsoft.com/office/drawing/2014/main" id="{0E4BC767-0355-1393-2C8B-5B9AE6D059D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927514" y="848280"/>
                  <a:ext cx="1469052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2]</a:t>
                  </a:r>
                </a:p>
              </p:txBody>
            </p:sp>
            <p:sp>
              <p:nvSpPr>
                <p:cNvPr id="40" name="RbNavigator">
                  <a:extLst>
                    <a:ext uri="{FF2B5EF4-FFF2-40B4-BE49-F238E27FC236}">
                      <a16:creationId xmlns:a16="http://schemas.microsoft.com/office/drawing/2014/main" id="{AB00BCB2-3B7D-D2F3-8BB1-0177C87F68A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774558" y="800040"/>
                  <a:ext cx="156973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III</a:t>
                  </a:r>
                </a:p>
              </p:txBody>
            </p: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C120AF1E-8DC8-F295-D412-3F369DD41974}"/>
                  </a:ext>
                </a:extLst>
              </p:cNvPr>
              <p:cNvGrpSpPr/>
              <p:nvPr/>
            </p:nvGrpSpPr>
            <p:grpSpPr>
              <a:xfrm>
                <a:off x="6617637" y="702102"/>
                <a:ext cx="1775261" cy="513958"/>
                <a:chOff x="6617637" y="702102"/>
                <a:chExt cx="1775261" cy="513958"/>
              </a:xfrm>
            </p:grpSpPr>
            <p:sp>
              <p:nvSpPr>
                <p:cNvPr id="35" name="RbLeanShape Arrow Option 1 5">
                  <a:extLst>
                    <a:ext uri="{FF2B5EF4-FFF2-40B4-BE49-F238E27FC236}">
                      <a16:creationId xmlns:a16="http://schemas.microsoft.com/office/drawing/2014/main" id="{9480B049-4518-EFC7-DAA6-2B77ED3A476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617637" y="702102"/>
                  <a:ext cx="1775261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6" name="ListLeanHorizontalTextTopic0">
                  <a:extLst>
                    <a:ext uri="{FF2B5EF4-FFF2-40B4-BE49-F238E27FC236}">
                      <a16:creationId xmlns:a16="http://schemas.microsoft.com/office/drawing/2014/main" id="{F12B0743-5BB0-5BAF-9DDF-71002B7E9D5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75272" y="848280"/>
                  <a:ext cx="1469052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3]</a:t>
                  </a:r>
                </a:p>
              </p:txBody>
            </p:sp>
            <p:sp>
              <p:nvSpPr>
                <p:cNvPr id="37" name="RbNavigator">
                  <a:extLst>
                    <a:ext uri="{FF2B5EF4-FFF2-40B4-BE49-F238E27FC236}">
                      <a16:creationId xmlns:a16="http://schemas.microsoft.com/office/drawing/2014/main" id="{A9FCEDF5-0758-A97F-89B8-23B8D35DC19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622316" y="800040"/>
                  <a:ext cx="156973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IV</a:t>
                  </a:r>
                </a:p>
              </p:txBody>
            </p: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28510AAF-D74E-DBDF-952C-DE44973E4DBE}"/>
                  </a:ext>
                </a:extLst>
              </p:cNvPr>
              <p:cNvGrpSpPr/>
              <p:nvPr/>
            </p:nvGrpSpPr>
            <p:grpSpPr>
              <a:xfrm>
                <a:off x="8467735" y="702102"/>
                <a:ext cx="1775261" cy="513958"/>
                <a:chOff x="8467735" y="702102"/>
                <a:chExt cx="1775261" cy="513958"/>
              </a:xfrm>
            </p:grpSpPr>
            <p:sp>
              <p:nvSpPr>
                <p:cNvPr id="32" name="RbLeanShape Arrow Option 1 5">
                  <a:extLst>
                    <a:ext uri="{FF2B5EF4-FFF2-40B4-BE49-F238E27FC236}">
                      <a16:creationId xmlns:a16="http://schemas.microsoft.com/office/drawing/2014/main" id="{6B38AF09-B2CD-ABC7-1799-620F95515B21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8467735" y="702102"/>
                  <a:ext cx="1775261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3" name="ListLeanHorizontalTextTopic0">
                  <a:extLst>
                    <a:ext uri="{FF2B5EF4-FFF2-40B4-BE49-F238E27FC236}">
                      <a16:creationId xmlns:a16="http://schemas.microsoft.com/office/drawing/2014/main" id="{B2B2B61A-127C-ECAE-8488-D981DCD72DAE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628151" y="848280"/>
                  <a:ext cx="1469052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4]</a:t>
                  </a:r>
                </a:p>
              </p:txBody>
            </p:sp>
            <p:sp>
              <p:nvSpPr>
                <p:cNvPr id="34" name="RbNavigator">
                  <a:extLst>
                    <a:ext uri="{FF2B5EF4-FFF2-40B4-BE49-F238E27FC236}">
                      <a16:creationId xmlns:a16="http://schemas.microsoft.com/office/drawing/2014/main" id="{6E9B223D-A2DF-A4F8-31B2-30A8B4BA92D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475195" y="800040"/>
                  <a:ext cx="156973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cs typeface="Arial" pitchFamily="34" charset="0"/>
                    </a:rPr>
                    <a:t>V</a:t>
                  </a:r>
                  <a:endParaRPr kumimoji="1" lang="en-US" sz="1100" kern="0" dirty="0">
                    <a:solidFill>
                      <a:srgbClr val="FFFFFF"/>
                    </a:solidFill>
                    <a:latin typeface="Calibri" panose="020F0502020204030204"/>
                    <a:cs typeface="Arial" pitchFamily="34" charset="0"/>
                  </a:endParaRPr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1B7D39C1-E029-BBF1-9F20-97745E5C9031}"/>
                  </a:ext>
                </a:extLst>
              </p:cNvPr>
              <p:cNvGrpSpPr/>
              <p:nvPr/>
            </p:nvGrpSpPr>
            <p:grpSpPr>
              <a:xfrm>
                <a:off x="10317831" y="702102"/>
                <a:ext cx="1775261" cy="513958"/>
                <a:chOff x="10317831" y="702102"/>
                <a:chExt cx="1775261" cy="513958"/>
              </a:xfrm>
            </p:grpSpPr>
            <p:sp>
              <p:nvSpPr>
                <p:cNvPr id="29" name="RbLeanShape Arrow Option 1 5">
                  <a:extLst>
                    <a:ext uri="{FF2B5EF4-FFF2-40B4-BE49-F238E27FC236}">
                      <a16:creationId xmlns:a16="http://schemas.microsoft.com/office/drawing/2014/main" id="{98F5174B-DCDA-4D64-2144-72AB90CF8E2A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0317831" y="702102"/>
                  <a:ext cx="1775261" cy="513958"/>
                </a:xfrm>
                <a:custGeom>
                  <a:avLst/>
                  <a:gdLst>
                    <a:gd name="connsiteX0" fmla="*/ 0 w 457200"/>
                    <a:gd name="connsiteY0" fmla="*/ 0 h 508000"/>
                    <a:gd name="connsiteX1" fmla="*/ 330200 w 457200"/>
                    <a:gd name="connsiteY1" fmla="*/ 0 h 508000"/>
                    <a:gd name="connsiteX2" fmla="*/ 457200 w 457200"/>
                    <a:gd name="connsiteY2" fmla="*/ 254000 h 508000"/>
                    <a:gd name="connsiteX3" fmla="*/ 330200 w 457200"/>
                    <a:gd name="connsiteY3" fmla="*/ 508000 h 508000"/>
                    <a:gd name="connsiteX4" fmla="*/ 0 w 457200"/>
                    <a:gd name="connsiteY4" fmla="*/ 508000 h 508000"/>
                    <a:gd name="connsiteX0" fmla="*/ 0 w 438828"/>
                    <a:gd name="connsiteY0" fmla="*/ 0 h 508000"/>
                    <a:gd name="connsiteX1" fmla="*/ 330200 w 438828"/>
                    <a:gd name="connsiteY1" fmla="*/ 0 h 508000"/>
                    <a:gd name="connsiteX2" fmla="*/ 438828 w 438828"/>
                    <a:gd name="connsiteY2" fmla="*/ 254000 h 508000"/>
                    <a:gd name="connsiteX3" fmla="*/ 330200 w 438828"/>
                    <a:gd name="connsiteY3" fmla="*/ 508000 h 508000"/>
                    <a:gd name="connsiteX4" fmla="*/ 0 w 438828"/>
                    <a:gd name="connsiteY4" fmla="*/ 508000 h 508000"/>
                    <a:gd name="connsiteX0" fmla="*/ 0 w 421194"/>
                    <a:gd name="connsiteY0" fmla="*/ 0 h 508000"/>
                    <a:gd name="connsiteX1" fmla="*/ 330200 w 421194"/>
                    <a:gd name="connsiteY1" fmla="*/ 0 h 508000"/>
                    <a:gd name="connsiteX2" fmla="*/ 421194 w 421194"/>
                    <a:gd name="connsiteY2" fmla="*/ 254000 h 508000"/>
                    <a:gd name="connsiteX3" fmla="*/ 330200 w 421194"/>
                    <a:gd name="connsiteY3" fmla="*/ 508000 h 508000"/>
                    <a:gd name="connsiteX4" fmla="*/ 0 w 421194"/>
                    <a:gd name="connsiteY4" fmla="*/ 508000 h 508000"/>
                    <a:gd name="connsiteX0" fmla="*/ 0 w 404269"/>
                    <a:gd name="connsiteY0" fmla="*/ 0 h 508000"/>
                    <a:gd name="connsiteX1" fmla="*/ 330200 w 404269"/>
                    <a:gd name="connsiteY1" fmla="*/ 0 h 508000"/>
                    <a:gd name="connsiteX2" fmla="*/ 404269 w 404269"/>
                    <a:gd name="connsiteY2" fmla="*/ 254000 h 508000"/>
                    <a:gd name="connsiteX3" fmla="*/ 330200 w 404269"/>
                    <a:gd name="connsiteY3" fmla="*/ 508000 h 508000"/>
                    <a:gd name="connsiteX4" fmla="*/ 0 w 404269"/>
                    <a:gd name="connsiteY4" fmla="*/ 508000 h 508000"/>
                    <a:gd name="connsiteX0" fmla="*/ 0 w 386323"/>
                    <a:gd name="connsiteY0" fmla="*/ 0 h 508000"/>
                    <a:gd name="connsiteX1" fmla="*/ 330200 w 386323"/>
                    <a:gd name="connsiteY1" fmla="*/ 0 h 508000"/>
                    <a:gd name="connsiteX2" fmla="*/ 386323 w 386323"/>
                    <a:gd name="connsiteY2" fmla="*/ 254000 h 508000"/>
                    <a:gd name="connsiteX3" fmla="*/ 330200 w 386323"/>
                    <a:gd name="connsiteY3" fmla="*/ 508000 h 508000"/>
                    <a:gd name="connsiteX4" fmla="*/ 0 w 386323"/>
                    <a:gd name="connsiteY4" fmla="*/ 508000 h 508000"/>
                    <a:gd name="connsiteX0" fmla="*/ 0 w 403473"/>
                    <a:gd name="connsiteY0" fmla="*/ 0 h 508000"/>
                    <a:gd name="connsiteX1" fmla="*/ 330200 w 403473"/>
                    <a:gd name="connsiteY1" fmla="*/ 0 h 508000"/>
                    <a:gd name="connsiteX2" fmla="*/ 403473 w 403473"/>
                    <a:gd name="connsiteY2" fmla="*/ 254000 h 508000"/>
                    <a:gd name="connsiteX3" fmla="*/ 330200 w 403473"/>
                    <a:gd name="connsiteY3" fmla="*/ 508000 h 508000"/>
                    <a:gd name="connsiteX4" fmla="*/ 0 w 403473"/>
                    <a:gd name="connsiteY4" fmla="*/ 508000 h 508000"/>
                    <a:gd name="connsiteX0" fmla="*/ 0 w 385562"/>
                    <a:gd name="connsiteY0" fmla="*/ 0 h 508000"/>
                    <a:gd name="connsiteX1" fmla="*/ 330200 w 385562"/>
                    <a:gd name="connsiteY1" fmla="*/ 0 h 508000"/>
                    <a:gd name="connsiteX2" fmla="*/ 385562 w 385562"/>
                    <a:gd name="connsiteY2" fmla="*/ 254000 h 508000"/>
                    <a:gd name="connsiteX3" fmla="*/ 330200 w 385562"/>
                    <a:gd name="connsiteY3" fmla="*/ 508000 h 508000"/>
                    <a:gd name="connsiteX4" fmla="*/ 0 w 385562"/>
                    <a:gd name="connsiteY4" fmla="*/ 508000 h 508000"/>
                    <a:gd name="connsiteX0" fmla="*/ 0 w 368446"/>
                    <a:gd name="connsiteY0" fmla="*/ 0 h 508000"/>
                    <a:gd name="connsiteX1" fmla="*/ 330200 w 368446"/>
                    <a:gd name="connsiteY1" fmla="*/ 0 h 508000"/>
                    <a:gd name="connsiteX2" fmla="*/ 368446 w 368446"/>
                    <a:gd name="connsiteY2" fmla="*/ 254000 h 508000"/>
                    <a:gd name="connsiteX3" fmla="*/ 330200 w 368446"/>
                    <a:gd name="connsiteY3" fmla="*/ 508000 h 508000"/>
                    <a:gd name="connsiteX4" fmla="*/ 0 w 368446"/>
                    <a:gd name="connsiteY4" fmla="*/ 508000 h 508000"/>
                    <a:gd name="connsiteX0" fmla="*/ 0 w 352090"/>
                    <a:gd name="connsiteY0" fmla="*/ 0 h 508000"/>
                    <a:gd name="connsiteX1" fmla="*/ 330200 w 352090"/>
                    <a:gd name="connsiteY1" fmla="*/ 0 h 508000"/>
                    <a:gd name="connsiteX2" fmla="*/ 352090 w 352090"/>
                    <a:gd name="connsiteY2" fmla="*/ 254000 h 508000"/>
                    <a:gd name="connsiteX3" fmla="*/ 330200 w 352090"/>
                    <a:gd name="connsiteY3" fmla="*/ 508000 h 508000"/>
                    <a:gd name="connsiteX4" fmla="*/ 0 w 352090"/>
                    <a:gd name="connsiteY4" fmla="*/ 508000 h 508000"/>
                    <a:gd name="connsiteX0" fmla="*/ 0 w 367720"/>
                    <a:gd name="connsiteY0" fmla="*/ 0 h 508000"/>
                    <a:gd name="connsiteX1" fmla="*/ 330200 w 367720"/>
                    <a:gd name="connsiteY1" fmla="*/ 0 h 508000"/>
                    <a:gd name="connsiteX2" fmla="*/ 367720 w 367720"/>
                    <a:gd name="connsiteY2" fmla="*/ 254000 h 508000"/>
                    <a:gd name="connsiteX3" fmla="*/ 330200 w 367720"/>
                    <a:gd name="connsiteY3" fmla="*/ 508000 h 508000"/>
                    <a:gd name="connsiteX4" fmla="*/ 0 w 367720"/>
                    <a:gd name="connsiteY4" fmla="*/ 508000 h 508000"/>
                    <a:gd name="connsiteX0" fmla="*/ 0 w 379336"/>
                    <a:gd name="connsiteY0" fmla="*/ 0 h 508000"/>
                    <a:gd name="connsiteX1" fmla="*/ 330200 w 379336"/>
                    <a:gd name="connsiteY1" fmla="*/ 0 h 508000"/>
                    <a:gd name="connsiteX2" fmla="*/ 379336 w 379336"/>
                    <a:gd name="connsiteY2" fmla="*/ 254000 h 508000"/>
                    <a:gd name="connsiteX3" fmla="*/ 330200 w 379336"/>
                    <a:gd name="connsiteY3" fmla="*/ 508000 h 508000"/>
                    <a:gd name="connsiteX4" fmla="*/ 0 w 379336"/>
                    <a:gd name="connsiteY4" fmla="*/ 508000 h 508000"/>
                    <a:gd name="connsiteX0" fmla="*/ 0 w 367353"/>
                    <a:gd name="connsiteY0" fmla="*/ 0 h 508000"/>
                    <a:gd name="connsiteX1" fmla="*/ 330200 w 367353"/>
                    <a:gd name="connsiteY1" fmla="*/ 0 h 508000"/>
                    <a:gd name="connsiteX2" fmla="*/ 367353 w 367353"/>
                    <a:gd name="connsiteY2" fmla="*/ 254000 h 508000"/>
                    <a:gd name="connsiteX3" fmla="*/ 330200 w 367353"/>
                    <a:gd name="connsiteY3" fmla="*/ 508000 h 508000"/>
                    <a:gd name="connsiteX4" fmla="*/ 0 w 367353"/>
                    <a:gd name="connsiteY4" fmla="*/ 508000 h 508000"/>
                    <a:gd name="connsiteX0" fmla="*/ 0 w 355748"/>
                    <a:gd name="connsiteY0" fmla="*/ 0 h 508000"/>
                    <a:gd name="connsiteX1" fmla="*/ 330200 w 355748"/>
                    <a:gd name="connsiteY1" fmla="*/ 0 h 508000"/>
                    <a:gd name="connsiteX2" fmla="*/ 355748 w 355748"/>
                    <a:gd name="connsiteY2" fmla="*/ 254000 h 508000"/>
                    <a:gd name="connsiteX3" fmla="*/ 330200 w 355748"/>
                    <a:gd name="connsiteY3" fmla="*/ 508000 h 508000"/>
                    <a:gd name="connsiteX4" fmla="*/ 0 w 355748"/>
                    <a:gd name="connsiteY4" fmla="*/ 508000 h 508000"/>
                    <a:gd name="connsiteX0" fmla="*/ 0 w 366986"/>
                    <a:gd name="connsiteY0" fmla="*/ 0 h 508000"/>
                    <a:gd name="connsiteX1" fmla="*/ 330200 w 366986"/>
                    <a:gd name="connsiteY1" fmla="*/ 0 h 508000"/>
                    <a:gd name="connsiteX2" fmla="*/ 366986 w 366986"/>
                    <a:gd name="connsiteY2" fmla="*/ 254000 h 508000"/>
                    <a:gd name="connsiteX3" fmla="*/ 330200 w 366986"/>
                    <a:gd name="connsiteY3" fmla="*/ 508000 h 508000"/>
                    <a:gd name="connsiteX4" fmla="*/ 0 w 366986"/>
                    <a:gd name="connsiteY4" fmla="*/ 508000 h 508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6986" h="508000">
                      <a:moveTo>
                        <a:pt x="0" y="0"/>
                      </a:moveTo>
                      <a:lnTo>
                        <a:pt x="330200" y="0"/>
                      </a:lnTo>
                      <a:lnTo>
                        <a:pt x="366986" y="254000"/>
                      </a:lnTo>
                      <a:lnTo>
                        <a:pt x="330200" y="508000"/>
                      </a:lnTo>
                      <a:lnTo>
                        <a:pt x="0" y="508000"/>
                      </a:lnTo>
                    </a:path>
                  </a:pathLst>
                </a:custGeom>
                <a:noFill/>
                <a:ln w="19050" cap="flat" cmpd="sng" algn="ctr">
                  <a:solidFill>
                    <a:srgbClr val="FAAB61"/>
                  </a:solidFill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0" name="ListLeanHorizontalTextTopic0">
                  <a:extLst>
                    <a:ext uri="{FF2B5EF4-FFF2-40B4-BE49-F238E27FC236}">
                      <a16:creationId xmlns:a16="http://schemas.microsoft.com/office/drawing/2014/main" id="{5C34FB4E-E23E-D729-9683-9D0EAE777F3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475911" y="848280"/>
                  <a:ext cx="1469052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latin typeface="Calibri" panose="020F0502020204030204"/>
                    </a:rPr>
                    <a:t>[Phase 5]</a:t>
                  </a:r>
                </a:p>
              </p:txBody>
            </p:sp>
            <p:sp>
              <p:nvSpPr>
                <p:cNvPr id="31" name="RbNavigator">
                  <a:extLst>
                    <a:ext uri="{FF2B5EF4-FFF2-40B4-BE49-F238E27FC236}">
                      <a16:creationId xmlns:a16="http://schemas.microsoft.com/office/drawing/2014/main" id="{7D793D0B-50AF-970F-CCBB-3AAC3DA2FB1C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322955" y="800040"/>
                  <a:ext cx="156973" cy="318081"/>
                </a:xfrm>
                <a:prstGeom prst="rect">
                  <a:avLst/>
                </a:prstGeom>
                <a:solidFill>
                  <a:srgbClr val="FAAB61"/>
                </a:solidFill>
              </p:spPr>
              <p:txBody>
                <a:bodyPr vert="horz" wrap="none" lIns="0" tIns="0" rIns="0" bIns="0" rtlCol="0" anchor="ctr">
                  <a:noAutofit/>
                </a:bodyPr>
                <a:lstStyle/>
                <a:p>
                  <a:pPr algn="ctr" defTabSz="342900">
                    <a:lnSpc>
                      <a:spcPct val="93000"/>
                    </a:lnSpc>
                    <a:buSzPct val="100000"/>
                    <a:defRPr/>
                  </a:pPr>
                  <a:r>
                    <a:rPr kumimoji="1" lang="en-US" sz="1100" kern="0" dirty="0">
                      <a:solidFill>
                        <a:srgbClr val="FFFFFF"/>
                      </a:solidFill>
                      <a:latin typeface="Calibri" panose="020F0502020204030204"/>
                      <a:cs typeface="Arial" pitchFamily="34" charset="0"/>
                    </a:rPr>
                    <a:t>V</a:t>
                  </a:r>
                  <a:r>
                    <a:rPr kumimoji="1" lang="en-US" sz="1100" kern="0" dirty="0">
                      <a:solidFill>
                        <a:srgbClr val="FFFFFF"/>
                      </a:solidFill>
                      <a:cs typeface="Arial" pitchFamily="34" charset="0"/>
                    </a:rPr>
                    <a:t>I</a:t>
                  </a:r>
                  <a:endParaRPr kumimoji="1" lang="en-US" sz="1100" kern="0" dirty="0">
                    <a:solidFill>
                      <a:srgbClr val="FFFFFF"/>
                    </a:solidFill>
                    <a:latin typeface="Calibri" panose="020F0502020204030204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C00F9D8-1DDD-545D-C9B9-E4FBB7F9A839}"/>
              </a:ext>
            </a:extLst>
          </p:cNvPr>
          <p:cNvGrpSpPr/>
          <p:nvPr/>
        </p:nvGrpSpPr>
        <p:grpSpPr>
          <a:xfrm>
            <a:off x="2959459" y="775906"/>
            <a:ext cx="1702453" cy="4602035"/>
            <a:chOff x="2959459" y="775906"/>
            <a:chExt cx="1702453" cy="4602035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2BF0BA2B-DB0F-2E6A-5367-69819CDFA5F4}"/>
                </a:ext>
              </a:extLst>
            </p:cNvPr>
            <p:cNvGrpSpPr/>
            <p:nvPr/>
          </p:nvGrpSpPr>
          <p:grpSpPr>
            <a:xfrm>
              <a:off x="2959459" y="1362238"/>
              <a:ext cx="1702453" cy="4015703"/>
              <a:chOff x="2994327" y="1362238"/>
              <a:chExt cx="919190" cy="5595661"/>
            </a:xfrm>
          </p:grpSpPr>
          <p:sp>
            <p:nvSpPr>
              <p:cNvPr id="67" name="Arrow: Pentagon 100">
                <a:extLst>
                  <a:ext uri="{FF2B5EF4-FFF2-40B4-BE49-F238E27FC236}">
                    <a16:creationId xmlns:a16="http://schemas.microsoft.com/office/drawing/2014/main" id="{32CF3DA2-19A9-B7E8-7295-F01533F42E48}"/>
                  </a:ext>
                </a:extLst>
              </p:cNvPr>
              <p:cNvSpPr/>
              <p:nvPr/>
            </p:nvSpPr>
            <p:spPr>
              <a:xfrm>
                <a:off x="2994327" y="1362238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chemeClr val="bg1"/>
              </a:solidFill>
              <a:ln w="6350" cap="flat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marR="0" lvl="0" indent="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/>
                </a:pPr>
                <a:r>
                  <a:rPr lang="en-GB" sz="1100" kern="0" dirty="0">
                    <a:latin typeface="Calibri" panose="020F0502020204030204"/>
                  </a:rPr>
                  <a:t>Workstream 1</a:t>
                </a:r>
                <a:endParaRPr lang="en-US" sz="1100" kern="0" dirty="0">
                  <a:latin typeface="Calibri" panose="020F0502020204030204"/>
                </a:endParaRPr>
              </a:p>
            </p:txBody>
          </p:sp>
          <p:sp>
            <p:nvSpPr>
              <p:cNvPr id="68" name="Arrow: Pentagon 100">
                <a:extLst>
                  <a:ext uri="{FF2B5EF4-FFF2-40B4-BE49-F238E27FC236}">
                    <a16:creationId xmlns:a16="http://schemas.microsoft.com/office/drawing/2014/main" id="{1E30552F-A188-B867-8989-134B04CADCF3}"/>
                  </a:ext>
                </a:extLst>
              </p:cNvPr>
              <p:cNvSpPr/>
              <p:nvPr/>
            </p:nvSpPr>
            <p:spPr>
              <a:xfrm>
                <a:off x="2994327" y="2178631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chemeClr val="bg1"/>
              </a:solidFill>
              <a:ln w="6350" cap="flat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GB" sz="1100" kern="0" dirty="0">
                    <a:latin typeface="Calibri" panose="020F0502020204030204"/>
                  </a:rPr>
                  <a:t>Workstream 2</a:t>
                </a:r>
                <a:endParaRPr lang="en-US" sz="1100" kern="0" dirty="0">
                  <a:latin typeface="Calibri" panose="020F0502020204030204"/>
                </a:endParaRPr>
              </a:p>
            </p:txBody>
          </p:sp>
          <p:sp>
            <p:nvSpPr>
              <p:cNvPr id="69" name="Arrow: Pentagon 100">
                <a:extLst>
                  <a:ext uri="{FF2B5EF4-FFF2-40B4-BE49-F238E27FC236}">
                    <a16:creationId xmlns:a16="http://schemas.microsoft.com/office/drawing/2014/main" id="{F11B68E5-65FA-B035-D16F-F5445124504D}"/>
                  </a:ext>
                </a:extLst>
              </p:cNvPr>
              <p:cNvSpPr/>
              <p:nvPr/>
            </p:nvSpPr>
            <p:spPr>
              <a:xfrm>
                <a:off x="2994327" y="2995024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chemeClr val="bg1"/>
              </a:solidFill>
              <a:ln w="6350" cap="flat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342900">
                  <a:lnSpc>
                    <a:spcPct val="90000"/>
                  </a:lnSpc>
                  <a:buSzPct val="100000"/>
                  <a:defRPr/>
                </a:pPr>
                <a:r>
                  <a:rPr lang="en-GB" sz="1100" kern="0" dirty="0">
                    <a:latin typeface="Calibri" panose="020F0502020204030204"/>
                  </a:rPr>
                  <a:t>Workstream 3</a:t>
                </a:r>
                <a:endParaRPr lang="en-US" sz="1100" kern="0" dirty="0">
                  <a:latin typeface="Calibri" panose="020F0502020204030204"/>
                </a:endParaRPr>
              </a:p>
            </p:txBody>
          </p:sp>
          <p:sp>
            <p:nvSpPr>
              <p:cNvPr id="70" name="Arrow: Pentagon 100">
                <a:extLst>
                  <a:ext uri="{FF2B5EF4-FFF2-40B4-BE49-F238E27FC236}">
                    <a16:creationId xmlns:a16="http://schemas.microsoft.com/office/drawing/2014/main" id="{EE8B0C30-C804-8272-64C8-EDC524D8E8E5}"/>
                  </a:ext>
                </a:extLst>
              </p:cNvPr>
              <p:cNvSpPr/>
              <p:nvPr/>
            </p:nvSpPr>
            <p:spPr>
              <a:xfrm>
                <a:off x="2994327" y="3811418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chemeClr val="bg1"/>
              </a:solidFill>
              <a:ln w="6350" cap="flat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defTabSz="342900">
                  <a:lnSpc>
                    <a:spcPct val="90000"/>
                  </a:lnSpc>
                  <a:buSzPct val="100000"/>
                  <a:defRPr/>
                </a:pPr>
                <a:r>
                  <a:rPr lang="en-GB" sz="1100" kern="0" dirty="0">
                    <a:latin typeface="Calibri" panose="020F0502020204030204"/>
                  </a:rPr>
                  <a:t>Workstream 4</a:t>
                </a:r>
                <a:endParaRPr lang="en-US" sz="1100" kern="0" dirty="0">
                  <a:latin typeface="Calibri" panose="020F0502020204030204"/>
                </a:endParaRPr>
              </a:p>
            </p:txBody>
          </p:sp>
          <p:sp>
            <p:nvSpPr>
              <p:cNvPr id="71" name="Arrow: Pentagon 100">
                <a:extLst>
                  <a:ext uri="{FF2B5EF4-FFF2-40B4-BE49-F238E27FC236}">
                    <a16:creationId xmlns:a16="http://schemas.microsoft.com/office/drawing/2014/main" id="{319F8225-419D-2690-5FB3-E62FAEF2EE61}"/>
                  </a:ext>
                </a:extLst>
              </p:cNvPr>
              <p:cNvSpPr/>
              <p:nvPr/>
            </p:nvSpPr>
            <p:spPr>
              <a:xfrm>
                <a:off x="2994327" y="4627811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chemeClr val="bg1"/>
              </a:solidFill>
              <a:ln w="6350" cap="flat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latin typeface="Calibri" panose="020F0502020204030204"/>
                  </a:rPr>
                  <a:t>Workstream 5</a:t>
                </a:r>
                <a:endParaRPr lang="en-US" sz="1100" kern="0" dirty="0">
                  <a:latin typeface="Calibri" panose="020F0502020204030204"/>
                </a:endParaRPr>
              </a:p>
            </p:txBody>
          </p:sp>
          <p:sp>
            <p:nvSpPr>
              <p:cNvPr id="72" name="Arrow: Pentagon 100">
                <a:extLst>
                  <a:ext uri="{FF2B5EF4-FFF2-40B4-BE49-F238E27FC236}">
                    <a16:creationId xmlns:a16="http://schemas.microsoft.com/office/drawing/2014/main" id="{62FA1DAE-974B-6656-058F-9F494BC81EA4}"/>
                  </a:ext>
                </a:extLst>
              </p:cNvPr>
              <p:cNvSpPr/>
              <p:nvPr/>
            </p:nvSpPr>
            <p:spPr>
              <a:xfrm>
                <a:off x="2994327" y="5444153"/>
                <a:ext cx="919190" cy="742355"/>
              </a:xfrm>
              <a:prstGeom prst="homePlate">
                <a:avLst>
                  <a:gd name="adj" fmla="val 29713"/>
                </a:avLst>
              </a:prstGeom>
              <a:solidFill>
                <a:schemeClr val="bg1"/>
              </a:solidFill>
              <a:ln w="6350" cap="flat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latin typeface="Calibri" panose="020F0502020204030204"/>
                  </a:rPr>
                  <a:t>Workstream 6</a:t>
                </a:r>
                <a:endParaRPr lang="en-US" sz="1100" kern="0" dirty="0">
                  <a:latin typeface="Calibri" panose="020F0502020204030204"/>
                </a:endParaRPr>
              </a:p>
            </p:txBody>
          </p:sp>
          <p:sp>
            <p:nvSpPr>
              <p:cNvPr id="73" name="Arrow: Pentagon 100">
                <a:extLst>
                  <a:ext uri="{FF2B5EF4-FFF2-40B4-BE49-F238E27FC236}">
                    <a16:creationId xmlns:a16="http://schemas.microsoft.com/office/drawing/2014/main" id="{EBBE0CFD-3173-DB38-B460-FC5881ECC6E5}"/>
                  </a:ext>
                </a:extLst>
              </p:cNvPr>
              <p:cNvSpPr/>
              <p:nvPr/>
            </p:nvSpPr>
            <p:spPr>
              <a:xfrm>
                <a:off x="2994327" y="6215544"/>
                <a:ext cx="919190" cy="742355"/>
              </a:xfrm>
              <a:prstGeom prst="homePlate">
                <a:avLst>
                  <a:gd name="adj" fmla="val 29713"/>
                </a:avLst>
              </a:prstGeom>
              <a:solidFill>
                <a:schemeClr val="bg1"/>
              </a:solidFill>
              <a:ln w="6350" cap="flat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defTabSz="277994">
                  <a:defRPr/>
                </a:pPr>
                <a:r>
                  <a:rPr lang="en-GB" sz="1100" kern="0" dirty="0">
                    <a:latin typeface="Calibri" panose="020F0502020204030204"/>
                  </a:rPr>
                  <a:t>Workstream 7</a:t>
                </a:r>
                <a:endParaRPr lang="en-US" sz="1100" kern="0" dirty="0">
                  <a:latin typeface="Calibri" panose="020F0502020204030204"/>
                </a:endParaRP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D3EBE239-0F31-A2BB-B9EF-C216D8F3C95F}"/>
                </a:ext>
              </a:extLst>
            </p:cNvPr>
            <p:cNvGrpSpPr/>
            <p:nvPr/>
          </p:nvGrpSpPr>
          <p:grpSpPr>
            <a:xfrm>
              <a:off x="3351345" y="775906"/>
              <a:ext cx="918681" cy="352494"/>
              <a:chOff x="2555912" y="4577"/>
              <a:chExt cx="918681" cy="352494"/>
            </a:xfrm>
          </p:grpSpPr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6802D12C-B239-E317-3EAB-1FF5BF385FE4}"/>
                  </a:ext>
                </a:extLst>
              </p:cNvPr>
              <p:cNvSpPr txBox="1"/>
              <p:nvPr/>
            </p:nvSpPr>
            <p:spPr>
              <a:xfrm>
                <a:off x="2555912" y="4577"/>
                <a:ext cx="918681" cy="19328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 defTabSz="342900">
                  <a:lnSpc>
                    <a:spcPct val="90000"/>
                  </a:lnSpc>
                  <a:buSzPct val="100000"/>
                  <a:defRPr/>
                </a:pPr>
                <a:r>
                  <a:rPr lang="en-GB" sz="1000" kern="0" dirty="0">
                    <a:latin typeface="Calibri" panose="020F0502020204030204"/>
                  </a:rPr>
                  <a:t>Workstreams</a:t>
                </a:r>
                <a:endParaRPr lang="en-US" sz="1000" kern="0" dirty="0">
                  <a:latin typeface="Calibri" panose="020F0502020204030204"/>
                </a:endParaRPr>
              </a:p>
            </p:txBody>
          </p:sp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B5B5F258-5647-F528-1F73-8952D887FA34}"/>
                  </a:ext>
                </a:extLst>
              </p:cNvPr>
              <p:cNvSpPr/>
              <p:nvPr/>
            </p:nvSpPr>
            <p:spPr>
              <a:xfrm rot="10800000" flipH="1">
                <a:off x="2702331" y="205757"/>
                <a:ext cx="594929" cy="151314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FAAB6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 defTabSz="554492"/>
                <a:endParaRPr lang="en-US" sz="1000" kern="0">
                  <a:solidFill>
                    <a:prstClr val="white"/>
                  </a:solidFill>
                  <a:latin typeface="Readex Pro"/>
                  <a:cs typeface="Readex Pro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8731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56F03-EA4E-56C5-E887-DA230A6A7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668DE7E-DC23-B86B-BF09-E280BD41C6B7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C3DCF95-A49D-6DE7-02A9-9B173EF82711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44C09FFE-652A-46B8-807A-59F29F01B64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EB96C20D-EBF7-C130-4940-66B41AC843CA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1810F683-27F4-5DBE-E19C-4F3B4AB1F899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089900BD-D1DF-9A7D-78D4-71FC2D4E50AA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APPROACH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059A4ED1-AEAA-9143-0939-AC00D0EC1FC5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599533CE-5E11-437B-F146-4838927E0629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97FBF255-2AB6-DE5B-0F53-145F2064CCC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ECC6D90D-3E16-AC7B-60F4-242F3C76375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B8066E2-C8A5-26FE-80CA-3DFA1913BB19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BC882571-6956-C86C-020D-0A0A6B1EFD27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8B6243D9-42A3-74EA-1150-95D5DA655AE5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504D8FBD-6811-B3E9-78B3-2B516DB16431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6525C6F-431B-5A43-D94A-472B10979887}"/>
              </a:ext>
            </a:extLst>
          </p:cNvPr>
          <p:cNvGrpSpPr/>
          <p:nvPr/>
        </p:nvGrpSpPr>
        <p:grpSpPr>
          <a:xfrm>
            <a:off x="20903" y="702102"/>
            <a:ext cx="12155305" cy="5379992"/>
            <a:chOff x="20903" y="702102"/>
            <a:chExt cx="12155305" cy="569652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C9DECC6-D27D-9691-3F6D-9F4DB202B36C}"/>
                </a:ext>
              </a:extLst>
            </p:cNvPr>
            <p:cNvGrpSpPr/>
            <p:nvPr/>
          </p:nvGrpSpPr>
          <p:grpSpPr>
            <a:xfrm>
              <a:off x="20903" y="5478052"/>
              <a:ext cx="12072189" cy="920574"/>
              <a:chOff x="20903" y="5478052"/>
              <a:chExt cx="12072189" cy="920574"/>
            </a:xfrm>
          </p:grpSpPr>
          <p:sp>
            <p:nvSpPr>
              <p:cNvPr id="69" name="Textframe 7">
                <a:extLst>
                  <a:ext uri="{FF2B5EF4-FFF2-40B4-BE49-F238E27FC236}">
                    <a16:creationId xmlns:a16="http://schemas.microsoft.com/office/drawing/2014/main" id="{BDEDED2F-CC6D-FD50-DAAF-0C015540733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5478052"/>
                <a:ext cx="1777768" cy="9205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70" name="Textframe 7">
                <a:extLst>
                  <a:ext uri="{FF2B5EF4-FFF2-40B4-BE49-F238E27FC236}">
                    <a16:creationId xmlns:a16="http://schemas.microsoft.com/office/drawing/2014/main" id="{1258ED20-59C3-413F-E0B0-4C879FC9050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7348" y="5478052"/>
                <a:ext cx="1777768" cy="9205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71" name="Textframe 7">
                <a:extLst>
                  <a:ext uri="{FF2B5EF4-FFF2-40B4-BE49-F238E27FC236}">
                    <a16:creationId xmlns:a16="http://schemas.microsoft.com/office/drawing/2014/main" id="{FC16B7FD-3B48-0BD6-06A0-5B4FF2A042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16674" y="5478052"/>
                <a:ext cx="1777768" cy="9205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72" name="Textframe 7">
                <a:extLst>
                  <a:ext uri="{FF2B5EF4-FFF2-40B4-BE49-F238E27FC236}">
                    <a16:creationId xmlns:a16="http://schemas.microsoft.com/office/drawing/2014/main" id="{039D9C86-4496-F476-A9B2-C8E11CB54C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66000" y="5478052"/>
                <a:ext cx="1777768" cy="9205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73" name="Textframe 7">
                <a:extLst>
                  <a:ext uri="{FF2B5EF4-FFF2-40B4-BE49-F238E27FC236}">
                    <a16:creationId xmlns:a16="http://schemas.microsoft.com/office/drawing/2014/main" id="{CD4445B4-F090-F737-4A6A-27599113B56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15324" y="5478052"/>
                <a:ext cx="1777768" cy="9205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E9E35B80-2D97-38D7-CC8C-2F80ACF2E6FE}"/>
                  </a:ext>
                </a:extLst>
              </p:cNvPr>
              <p:cNvSpPr/>
              <p:nvPr/>
            </p:nvSpPr>
            <p:spPr>
              <a:xfrm>
                <a:off x="20903" y="5478052"/>
                <a:ext cx="891097" cy="111308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B79611D-BF41-170E-59AF-8E16BC4FE562}"/>
                </a:ext>
              </a:extLst>
            </p:cNvPr>
            <p:cNvGrpSpPr/>
            <p:nvPr/>
          </p:nvGrpSpPr>
          <p:grpSpPr>
            <a:xfrm>
              <a:off x="137924" y="1364410"/>
              <a:ext cx="11953684" cy="4015703"/>
              <a:chOff x="137924" y="1364410"/>
              <a:chExt cx="11953684" cy="4015703"/>
            </a:xfrm>
          </p:grpSpPr>
          <p:sp>
            <p:nvSpPr>
              <p:cNvPr id="63" name="Textframe 7">
                <a:extLst>
                  <a:ext uri="{FF2B5EF4-FFF2-40B4-BE49-F238E27FC236}">
                    <a16:creationId xmlns:a16="http://schemas.microsoft.com/office/drawing/2014/main" id="{CA4E3FD6-2BAD-BF9E-04B6-6D608146DBC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7035" y="1364410"/>
                <a:ext cx="1774800" cy="401570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64" name="Textframe 7">
                <a:extLst>
                  <a:ext uri="{FF2B5EF4-FFF2-40B4-BE49-F238E27FC236}">
                    <a16:creationId xmlns:a16="http://schemas.microsoft.com/office/drawing/2014/main" id="{46B62725-1498-E283-34B0-CCF9D5A2BFB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6945" y="1364410"/>
                <a:ext cx="1774800" cy="401570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65" name="Textframe 7">
                <a:extLst>
                  <a:ext uri="{FF2B5EF4-FFF2-40B4-BE49-F238E27FC236}">
                    <a16:creationId xmlns:a16="http://schemas.microsoft.com/office/drawing/2014/main" id="{F73C6F67-39AA-2407-BACD-BD71B1B154B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16900" y="1364410"/>
                <a:ext cx="1774800" cy="401570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66" name="Textframe 7">
                <a:extLst>
                  <a:ext uri="{FF2B5EF4-FFF2-40B4-BE49-F238E27FC236}">
                    <a16:creationId xmlns:a16="http://schemas.microsoft.com/office/drawing/2014/main" id="{3E498A6E-F5B6-B090-78F5-685CC08F21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66855" y="1364410"/>
                <a:ext cx="1774800" cy="401570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67" name="Textframe 7">
                <a:extLst>
                  <a:ext uri="{FF2B5EF4-FFF2-40B4-BE49-F238E27FC236}">
                    <a16:creationId xmlns:a16="http://schemas.microsoft.com/office/drawing/2014/main" id="{F1DDEC3F-AB09-85E6-0BE8-60D9D817159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16808" y="1364410"/>
                <a:ext cx="1774800" cy="401570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vert="horz" wrap="square" lIns="36000" tIns="36000" rIns="36000" bIns="36000" rtlCol="0" anchor="t">
                <a:noAutofit/>
              </a:bodyPr>
              <a:lstStyle>
                <a:defPPr>
                  <a:defRPr lang="en-US"/>
                </a:defPPr>
                <a:lvl1pPr marR="0" lvl="0" indent="0" defTabSz="457200" fontAlgn="auto">
                  <a:lnSpc>
                    <a:spcPct val="93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Tx/>
                  <a:buNone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marL="171450" indent="-171450" defTabSz="342900">
                  <a:lnSpc>
                    <a:spcPct val="90000"/>
                  </a:lnSpc>
                  <a:buClr>
                    <a:schemeClr val="tx1"/>
                  </a:buClr>
                  <a:buFont typeface="+mj-lt"/>
                  <a:buAutoNum type="arabicPeriod"/>
                </a:pPr>
                <a:r>
                  <a:rPr lang="en-GB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3C030723-1429-AF8D-4FA2-8EF3ACAA45C8}"/>
                  </a:ext>
                </a:extLst>
              </p:cNvPr>
              <p:cNvSpPr/>
              <p:nvPr/>
            </p:nvSpPr>
            <p:spPr>
              <a:xfrm>
                <a:off x="137924" y="1364410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96CE341A-55E2-8361-C870-CC93D4E6358E}"/>
                </a:ext>
              </a:extLst>
            </p:cNvPr>
            <p:cNvGrpSpPr/>
            <p:nvPr/>
          </p:nvGrpSpPr>
          <p:grpSpPr>
            <a:xfrm>
              <a:off x="137925" y="702102"/>
              <a:ext cx="12038283" cy="513958"/>
              <a:chOff x="137925" y="702102"/>
              <a:chExt cx="12038283" cy="513958"/>
            </a:xfrm>
          </p:grpSpPr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4576F572-980B-0DAB-F149-A3A7B2EAC4F5}"/>
                  </a:ext>
                </a:extLst>
              </p:cNvPr>
              <p:cNvGrpSpPr/>
              <p:nvPr/>
            </p:nvGrpSpPr>
            <p:grpSpPr>
              <a:xfrm>
                <a:off x="982435" y="702102"/>
                <a:ext cx="1944000" cy="513958"/>
                <a:chOff x="933248" y="702102"/>
                <a:chExt cx="1944000" cy="513958"/>
              </a:xfrm>
            </p:grpSpPr>
            <p:sp>
              <p:nvSpPr>
                <p:cNvPr id="61" name="RbLeanShape Arrow Option 1 5">
                  <a:extLst>
                    <a:ext uri="{FF2B5EF4-FFF2-40B4-BE49-F238E27FC236}">
                      <a16:creationId xmlns:a16="http://schemas.microsoft.com/office/drawing/2014/main" id="{EE129261-AE8B-9D18-6735-ACF6216DB4B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33248" y="702102"/>
                  <a:ext cx="1944000" cy="513958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62" name="ListLeanHorizontalTextTopic0">
                  <a:extLst>
                    <a:ext uri="{FF2B5EF4-FFF2-40B4-BE49-F238E27FC236}">
                      <a16:creationId xmlns:a16="http://schemas.microsoft.com/office/drawing/2014/main" id="{5DA8B66F-E2FD-03F6-C25C-A5D3DEDE868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8699" y="848280"/>
                  <a:ext cx="1357200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</a:rPr>
                    <a:t>[Phase 1]</a:t>
                  </a:r>
                </a:p>
              </p:txBody>
            </p: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D6E2FF71-B6B7-AC76-08A8-D34E807AE921}"/>
                  </a:ext>
                </a:extLst>
              </p:cNvPr>
              <p:cNvGrpSpPr/>
              <p:nvPr/>
            </p:nvGrpSpPr>
            <p:grpSpPr>
              <a:xfrm>
                <a:off x="4682345" y="702102"/>
                <a:ext cx="1944000" cy="513958"/>
                <a:chOff x="4694584" y="702102"/>
                <a:chExt cx="1944000" cy="513958"/>
              </a:xfrm>
            </p:grpSpPr>
            <p:sp>
              <p:nvSpPr>
                <p:cNvPr id="59" name="RbLeanShape Arrow Option 1 5">
                  <a:extLst>
                    <a:ext uri="{FF2B5EF4-FFF2-40B4-BE49-F238E27FC236}">
                      <a16:creationId xmlns:a16="http://schemas.microsoft.com/office/drawing/2014/main" id="{5501B1B2-DEA7-7D87-2FD6-503C6C1CEACC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4694584" y="702102"/>
                  <a:ext cx="1944000" cy="513958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60" name="ListLeanHorizontalTextTopic0">
                  <a:extLst>
                    <a:ext uri="{FF2B5EF4-FFF2-40B4-BE49-F238E27FC236}">
                      <a16:creationId xmlns:a16="http://schemas.microsoft.com/office/drawing/2014/main" id="{D23811DC-58A1-98F4-8C88-BAE1FBF7F10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902879" y="848280"/>
                  <a:ext cx="1357208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2]</a:t>
                  </a:r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5BC36704-AE21-9DF1-58B9-C56E6160F603}"/>
                  </a:ext>
                </a:extLst>
              </p:cNvPr>
              <p:cNvGrpSpPr/>
              <p:nvPr/>
            </p:nvGrpSpPr>
            <p:grpSpPr>
              <a:xfrm>
                <a:off x="6532300" y="702102"/>
                <a:ext cx="1944000" cy="513958"/>
                <a:chOff x="6544835" y="702102"/>
                <a:chExt cx="1944000" cy="513958"/>
              </a:xfrm>
            </p:grpSpPr>
            <p:sp>
              <p:nvSpPr>
                <p:cNvPr id="57" name="RbLeanShape Arrow Option 1 5">
                  <a:extLst>
                    <a:ext uri="{FF2B5EF4-FFF2-40B4-BE49-F238E27FC236}">
                      <a16:creationId xmlns:a16="http://schemas.microsoft.com/office/drawing/2014/main" id="{E4DBF154-811F-80EC-C58D-F63F9105098E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544835" y="702102"/>
                  <a:ext cx="1944000" cy="513958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58" name="ListLeanHorizontalTextTopic0">
                  <a:extLst>
                    <a:ext uri="{FF2B5EF4-FFF2-40B4-BE49-F238E27FC236}">
                      <a16:creationId xmlns:a16="http://schemas.microsoft.com/office/drawing/2014/main" id="{395730A0-E812-9C47-731A-5833E38E917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53129" y="848280"/>
                  <a:ext cx="1357209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3]</a:t>
                  </a:r>
                </a:p>
              </p:txBody>
            </p: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B06B5CD6-DD28-70E9-267D-3CCB576F9909}"/>
                  </a:ext>
                </a:extLst>
              </p:cNvPr>
              <p:cNvGrpSpPr/>
              <p:nvPr/>
            </p:nvGrpSpPr>
            <p:grpSpPr>
              <a:xfrm>
                <a:off x="8382255" y="702102"/>
                <a:ext cx="1944000" cy="513958"/>
                <a:chOff x="8395087" y="702102"/>
                <a:chExt cx="1944000" cy="513958"/>
              </a:xfrm>
            </p:grpSpPr>
            <p:sp>
              <p:nvSpPr>
                <p:cNvPr id="55" name="RbLeanShape Arrow Option 1 5">
                  <a:extLst>
                    <a:ext uri="{FF2B5EF4-FFF2-40B4-BE49-F238E27FC236}">
                      <a16:creationId xmlns:a16="http://schemas.microsoft.com/office/drawing/2014/main" id="{2E729C64-0258-9AFC-148B-CA8157120E20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8395087" y="702102"/>
                  <a:ext cx="1944000" cy="513958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56" name="ListLeanHorizontalTextTopic0">
                  <a:extLst>
                    <a:ext uri="{FF2B5EF4-FFF2-40B4-BE49-F238E27FC236}">
                      <a16:creationId xmlns:a16="http://schemas.microsoft.com/office/drawing/2014/main" id="{17155949-5C01-4D3C-C52D-AD30F190720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603381" y="848280"/>
                  <a:ext cx="1357209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4]</a:t>
                  </a:r>
                </a:p>
              </p:txBody>
            </p: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B2ED0D0A-599A-DFBF-EC6B-1BCE6EA93F91}"/>
                  </a:ext>
                </a:extLst>
              </p:cNvPr>
              <p:cNvGrpSpPr/>
              <p:nvPr/>
            </p:nvGrpSpPr>
            <p:grpSpPr>
              <a:xfrm>
                <a:off x="10232208" y="702102"/>
                <a:ext cx="1944000" cy="513958"/>
                <a:chOff x="10245338" y="702102"/>
                <a:chExt cx="1944000" cy="513958"/>
              </a:xfrm>
            </p:grpSpPr>
            <p:sp>
              <p:nvSpPr>
                <p:cNvPr id="53" name="RbLeanShape Arrow Option 1 5">
                  <a:extLst>
                    <a:ext uri="{FF2B5EF4-FFF2-40B4-BE49-F238E27FC236}">
                      <a16:creationId xmlns:a16="http://schemas.microsoft.com/office/drawing/2014/main" id="{13B9B5F1-0567-A9C2-3249-71388B61CDDE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0245338" y="702102"/>
                  <a:ext cx="1944000" cy="513958"/>
                </a:xfrm>
                <a:prstGeom prst="chevron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54" name="ListLeanHorizontalTextTopic0">
                  <a:extLst>
                    <a:ext uri="{FF2B5EF4-FFF2-40B4-BE49-F238E27FC236}">
                      <a16:creationId xmlns:a16="http://schemas.microsoft.com/office/drawing/2014/main" id="{EB118660-5C28-A4CC-6758-84B85C61B07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453632" y="848280"/>
                  <a:ext cx="1357209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5]</a:t>
                  </a:r>
                </a:p>
              </p:txBody>
            </p:sp>
          </p:grp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596D1B3D-2FFB-8E15-A95D-E53F20B081B8}"/>
                  </a:ext>
                </a:extLst>
              </p:cNvPr>
              <p:cNvSpPr/>
              <p:nvPr/>
            </p:nvSpPr>
            <p:spPr>
              <a:xfrm>
                <a:off x="137925" y="874443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</p:grp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EBEFDB3C-CDC5-C290-A359-45B9185C492C}"/>
              </a:ext>
            </a:extLst>
          </p:cNvPr>
          <p:cNvGrpSpPr/>
          <p:nvPr/>
        </p:nvGrpSpPr>
        <p:grpSpPr>
          <a:xfrm>
            <a:off x="2959459" y="775907"/>
            <a:ext cx="1702453" cy="4436766"/>
            <a:chOff x="2959459" y="775906"/>
            <a:chExt cx="1702453" cy="4602035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777CD56C-1BAC-E1A8-FD7F-30A8BE91E6C9}"/>
                </a:ext>
              </a:extLst>
            </p:cNvPr>
            <p:cNvGrpSpPr/>
            <p:nvPr/>
          </p:nvGrpSpPr>
          <p:grpSpPr>
            <a:xfrm>
              <a:off x="2959459" y="1362238"/>
              <a:ext cx="1702453" cy="4015703"/>
              <a:chOff x="2994327" y="1362238"/>
              <a:chExt cx="919190" cy="5595661"/>
            </a:xfrm>
          </p:grpSpPr>
          <p:sp>
            <p:nvSpPr>
              <p:cNvPr id="80" name="Arrow: Pentagon 100">
                <a:extLst>
                  <a:ext uri="{FF2B5EF4-FFF2-40B4-BE49-F238E27FC236}">
                    <a16:creationId xmlns:a16="http://schemas.microsoft.com/office/drawing/2014/main" id="{E40905EC-1860-0E27-A6F7-D316F6D03B69}"/>
                  </a:ext>
                </a:extLst>
              </p:cNvPr>
              <p:cNvSpPr/>
              <p:nvPr/>
            </p:nvSpPr>
            <p:spPr>
              <a:xfrm>
                <a:off x="2994327" y="1362238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rgbClr val="7EA7AD">
                  <a:lumMod val="50000"/>
                </a:srgbClr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marL="0" marR="0" lvl="0" indent="0" defTabSz="277994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/>
                  </a:rPr>
                  <a:t>Workstream 1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ea typeface="+mn-ea"/>
                  <a:cs typeface="Readex Pro"/>
                </a:endParaRPr>
              </a:p>
            </p:txBody>
          </p:sp>
          <p:sp>
            <p:nvSpPr>
              <p:cNvPr id="81" name="Arrow: Pentagon 100">
                <a:extLst>
                  <a:ext uri="{FF2B5EF4-FFF2-40B4-BE49-F238E27FC236}">
                    <a16:creationId xmlns:a16="http://schemas.microsoft.com/office/drawing/2014/main" id="{9FA39BE7-7F15-605B-3430-DFAFC184CD11}"/>
                  </a:ext>
                </a:extLst>
              </p:cNvPr>
              <p:cNvSpPr/>
              <p:nvPr/>
            </p:nvSpPr>
            <p:spPr>
              <a:xfrm>
                <a:off x="2994327" y="2178631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rgbClr val="7EA7AD">
                  <a:lumMod val="75000"/>
                </a:srgbClr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/>
                  </a:rPr>
                  <a:t>Workstream 2</a:t>
                </a:r>
                <a:endParaRPr lang="en-US" sz="1100" kern="0" dirty="0">
                  <a:solidFill>
                    <a:prstClr val="white"/>
                  </a:solidFill>
                  <a:cs typeface="Readex Pro"/>
                </a:endParaRPr>
              </a:p>
            </p:txBody>
          </p:sp>
          <p:sp>
            <p:nvSpPr>
              <p:cNvPr id="82" name="Arrow: Pentagon 100">
                <a:extLst>
                  <a:ext uri="{FF2B5EF4-FFF2-40B4-BE49-F238E27FC236}">
                    <a16:creationId xmlns:a16="http://schemas.microsoft.com/office/drawing/2014/main" id="{16F2E8E1-6695-43B2-EA42-3EDCA1624082}"/>
                  </a:ext>
                </a:extLst>
              </p:cNvPr>
              <p:cNvSpPr/>
              <p:nvPr/>
            </p:nvSpPr>
            <p:spPr>
              <a:xfrm>
                <a:off x="2994327" y="2995024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rgbClr val="7EA7AD">
                  <a:lumMod val="60000"/>
                  <a:lumOff val="40000"/>
                </a:srgbClr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/>
                  </a:rPr>
                  <a:t>Workstream 3</a:t>
                </a:r>
                <a:endParaRPr lang="en-US" sz="1100" kern="0" dirty="0">
                  <a:solidFill>
                    <a:prstClr val="white"/>
                  </a:solidFill>
                  <a:cs typeface="Readex Pro"/>
                </a:endParaRPr>
              </a:p>
            </p:txBody>
          </p:sp>
          <p:sp>
            <p:nvSpPr>
              <p:cNvPr id="83" name="Arrow: Pentagon 100">
                <a:extLst>
                  <a:ext uri="{FF2B5EF4-FFF2-40B4-BE49-F238E27FC236}">
                    <a16:creationId xmlns:a16="http://schemas.microsoft.com/office/drawing/2014/main" id="{D70E6E7B-BB1E-1C13-C71C-C13A276AE8E0}"/>
                  </a:ext>
                </a:extLst>
              </p:cNvPr>
              <p:cNvSpPr/>
              <p:nvPr/>
            </p:nvSpPr>
            <p:spPr>
              <a:xfrm>
                <a:off x="2994327" y="3811418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rgbClr val="F6B31F">
                  <a:lumMod val="60000"/>
                  <a:lumOff val="40000"/>
                </a:srgbClr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/>
                  </a:rPr>
                  <a:t>Workstream 4</a:t>
                </a:r>
                <a:endParaRPr lang="en-US" sz="1100" kern="0" dirty="0">
                  <a:solidFill>
                    <a:prstClr val="white"/>
                  </a:solidFill>
                  <a:cs typeface="Readex Pro"/>
                </a:endParaRPr>
              </a:p>
            </p:txBody>
          </p:sp>
          <p:sp>
            <p:nvSpPr>
              <p:cNvPr id="84" name="Arrow: Pentagon 100">
                <a:extLst>
                  <a:ext uri="{FF2B5EF4-FFF2-40B4-BE49-F238E27FC236}">
                    <a16:creationId xmlns:a16="http://schemas.microsoft.com/office/drawing/2014/main" id="{17661B64-2BDB-7E1D-9DC9-638289C923C8}"/>
                  </a:ext>
                </a:extLst>
              </p:cNvPr>
              <p:cNvSpPr/>
              <p:nvPr/>
            </p:nvSpPr>
            <p:spPr>
              <a:xfrm>
                <a:off x="2994327" y="4627811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rgbClr val="F6B31F"/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/>
                  </a:rPr>
                  <a:t>Workstream 5</a:t>
                </a:r>
                <a:endParaRPr lang="en-US" sz="1100" kern="0" dirty="0">
                  <a:solidFill>
                    <a:prstClr val="white"/>
                  </a:solidFill>
                  <a:cs typeface="Readex Pro"/>
                </a:endParaRPr>
              </a:p>
            </p:txBody>
          </p:sp>
          <p:sp>
            <p:nvSpPr>
              <p:cNvPr id="85" name="Arrow: Pentagon 100">
                <a:extLst>
                  <a:ext uri="{FF2B5EF4-FFF2-40B4-BE49-F238E27FC236}">
                    <a16:creationId xmlns:a16="http://schemas.microsoft.com/office/drawing/2014/main" id="{C4D1B3D1-AC31-A5EC-2401-A82CCC7DC0DF}"/>
                  </a:ext>
                </a:extLst>
              </p:cNvPr>
              <p:cNvSpPr/>
              <p:nvPr/>
            </p:nvSpPr>
            <p:spPr>
              <a:xfrm>
                <a:off x="2994327" y="5444153"/>
                <a:ext cx="919190" cy="742355"/>
              </a:xfrm>
              <a:prstGeom prst="homePlate">
                <a:avLst>
                  <a:gd name="adj" fmla="val 29713"/>
                </a:avLst>
              </a:prstGeom>
              <a:solidFill>
                <a:srgbClr val="E87307"/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/>
                  </a:rPr>
                  <a:t>Workstream 6</a:t>
                </a:r>
                <a:endParaRPr lang="en-US" sz="1100" kern="0" dirty="0">
                  <a:solidFill>
                    <a:prstClr val="white"/>
                  </a:solidFill>
                  <a:cs typeface="Readex Pro"/>
                </a:endParaRPr>
              </a:p>
            </p:txBody>
          </p:sp>
          <p:sp>
            <p:nvSpPr>
              <p:cNvPr id="86" name="Arrow: Pentagon 100">
                <a:extLst>
                  <a:ext uri="{FF2B5EF4-FFF2-40B4-BE49-F238E27FC236}">
                    <a16:creationId xmlns:a16="http://schemas.microsoft.com/office/drawing/2014/main" id="{80F9FAB5-B39F-076C-AE18-2E83B6DFBA15}"/>
                  </a:ext>
                </a:extLst>
              </p:cNvPr>
              <p:cNvSpPr/>
              <p:nvPr/>
            </p:nvSpPr>
            <p:spPr>
              <a:xfrm>
                <a:off x="2994327" y="6215544"/>
                <a:ext cx="919190" cy="742355"/>
              </a:xfrm>
              <a:prstGeom prst="homePlate">
                <a:avLst>
                  <a:gd name="adj" fmla="val 29713"/>
                </a:avLst>
              </a:prstGeom>
              <a:solidFill>
                <a:srgbClr val="E87307">
                  <a:lumMod val="75000"/>
                </a:srgbClr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/>
                  </a:rPr>
                  <a:t>Workstream 7</a:t>
                </a:r>
                <a:endParaRPr lang="en-US" sz="1100" kern="0" dirty="0">
                  <a:solidFill>
                    <a:prstClr val="white"/>
                  </a:solidFill>
                  <a:cs typeface="Readex Pro"/>
                </a:endParaRPr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4CD9032E-9658-B2E3-AF42-F2C2729161AD}"/>
                </a:ext>
              </a:extLst>
            </p:cNvPr>
            <p:cNvGrpSpPr/>
            <p:nvPr/>
          </p:nvGrpSpPr>
          <p:grpSpPr>
            <a:xfrm>
              <a:off x="3351345" y="775906"/>
              <a:ext cx="918681" cy="352494"/>
              <a:chOff x="2555912" y="4577"/>
              <a:chExt cx="918681" cy="352494"/>
            </a:xfrm>
          </p:grpSpPr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D0891A97-A3B7-506A-E0B4-FCC4AEBCC8E9}"/>
                  </a:ext>
                </a:extLst>
              </p:cNvPr>
              <p:cNvSpPr txBox="1"/>
              <p:nvPr/>
            </p:nvSpPr>
            <p:spPr>
              <a:xfrm>
                <a:off x="2555912" y="4577"/>
                <a:ext cx="918681" cy="19328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 defTabSz="342900">
                  <a:lnSpc>
                    <a:spcPct val="90000"/>
                  </a:lnSpc>
                  <a:buSzPct val="100000"/>
                  <a:defRPr/>
                </a:pPr>
                <a:r>
                  <a:rPr lang="en-GB" sz="1000" kern="0" dirty="0"/>
                  <a:t>Workstreams</a:t>
                </a:r>
                <a:endParaRPr lang="en-US" sz="1000" kern="0" dirty="0"/>
              </a:p>
            </p:txBody>
          </p:sp>
          <p:sp>
            <p:nvSpPr>
              <p:cNvPr id="79" name="Isosceles Triangle 78">
                <a:extLst>
                  <a:ext uri="{FF2B5EF4-FFF2-40B4-BE49-F238E27FC236}">
                    <a16:creationId xmlns:a16="http://schemas.microsoft.com/office/drawing/2014/main" id="{E2C1BCD4-4C2F-0294-0EAD-4493684369AF}"/>
                  </a:ext>
                </a:extLst>
              </p:cNvPr>
              <p:cNvSpPr/>
              <p:nvPr/>
            </p:nvSpPr>
            <p:spPr>
              <a:xfrm rot="10800000" flipH="1">
                <a:off x="2702331" y="205757"/>
                <a:ext cx="594929" cy="151314"/>
              </a:xfrm>
              <a:prstGeom prst="triangle">
                <a:avLst/>
              </a:prstGeom>
              <a:solidFill>
                <a:srgbClr val="7F7F7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 defTabSz="554492"/>
                <a:endParaRPr lang="en-US" sz="1000" kern="0">
                  <a:solidFill>
                    <a:prstClr val="white"/>
                  </a:solidFill>
                  <a:latin typeface="Readex Pro"/>
                  <a:cs typeface="Readex Pro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8514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6DA8D-8F3E-0D5E-4B0B-A3720E121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15ECE22-E7A3-959D-A81E-2BF0D08614CB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DC76F6BF-BB2E-2676-3EF1-1AD29309BA9C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7F1510A2-A2E7-9CDB-E9AB-D9264420D818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BA5BF26E-161B-47EF-30CF-A5C8AB803A5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EB9F510D-D044-A197-50C1-6DA46D089705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500D3185-53CC-DB20-F41F-4E5BE4615F98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APPROACH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DDD90C8F-5E70-8BE4-53AC-60E34F7B5BEE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B1A2A205-83EB-EAA9-85F0-A37AFE5F3CC2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88F7630B-6B9A-7B42-E8DD-896719FD80B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4981953D-C30C-7B95-82D1-A6E1D776F71A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Integrated Solution Development</a:t>
            </a:r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54D010BF-AC25-49F0-3BD2-CE4D53030204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98500F0A-C69F-F786-C424-AE3AA504C832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8C007725-43DA-9601-7E21-465A30262590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FC73B106-572B-A6F9-E8D9-A988D3049CDD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443D7C8-9E37-B9AE-636F-E6C4A26CF5F8}"/>
              </a:ext>
            </a:extLst>
          </p:cNvPr>
          <p:cNvGrpSpPr/>
          <p:nvPr/>
        </p:nvGrpSpPr>
        <p:grpSpPr>
          <a:xfrm>
            <a:off x="20903" y="702102"/>
            <a:ext cx="12155305" cy="5241498"/>
            <a:chOff x="20903" y="702102"/>
            <a:chExt cx="12155305" cy="5696524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F907F144-B482-3DB0-CFA8-259167A21169}"/>
                </a:ext>
              </a:extLst>
            </p:cNvPr>
            <p:cNvGrpSpPr/>
            <p:nvPr/>
          </p:nvGrpSpPr>
          <p:grpSpPr>
            <a:xfrm>
              <a:off x="20903" y="5478052"/>
              <a:ext cx="12072189" cy="920574"/>
              <a:chOff x="20903" y="5478052"/>
              <a:chExt cx="12072189" cy="920574"/>
            </a:xfrm>
          </p:grpSpPr>
          <p:sp>
            <p:nvSpPr>
              <p:cNvPr id="109" name="Textframe 7">
                <a:extLst>
                  <a:ext uri="{FF2B5EF4-FFF2-40B4-BE49-F238E27FC236}">
                    <a16:creationId xmlns:a16="http://schemas.microsoft.com/office/drawing/2014/main" id="{D54B4387-34B9-FBDB-18E3-B3C39FD3A4E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8696" y="5478052"/>
                <a:ext cx="1777768" cy="920574"/>
              </a:xfrm>
              <a:prstGeom prst="rect">
                <a:avLst/>
              </a:prstGeom>
              <a:solidFill>
                <a:srgbClr val="A9D18E"/>
              </a:solidFill>
              <a:ln>
                <a:noFill/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</p:txBody>
          </p:sp>
          <p:sp>
            <p:nvSpPr>
              <p:cNvPr id="110" name="Textframe 7">
                <a:extLst>
                  <a:ext uri="{FF2B5EF4-FFF2-40B4-BE49-F238E27FC236}">
                    <a16:creationId xmlns:a16="http://schemas.microsoft.com/office/drawing/2014/main" id="{7DF30F10-522E-1732-C257-305D06775F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67348" y="5478052"/>
                <a:ext cx="1777768" cy="920574"/>
              </a:xfrm>
              <a:prstGeom prst="rect">
                <a:avLst/>
              </a:prstGeom>
              <a:solidFill>
                <a:srgbClr val="A9D18E"/>
              </a:solidFill>
              <a:ln>
                <a:noFill/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111" name="Textframe 7">
                <a:extLst>
                  <a:ext uri="{FF2B5EF4-FFF2-40B4-BE49-F238E27FC236}">
                    <a16:creationId xmlns:a16="http://schemas.microsoft.com/office/drawing/2014/main" id="{EC9008F5-D1F9-2175-E229-CA2E64883D7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16674" y="5478052"/>
                <a:ext cx="1777768" cy="920574"/>
              </a:xfrm>
              <a:prstGeom prst="rect">
                <a:avLst/>
              </a:prstGeom>
              <a:solidFill>
                <a:srgbClr val="A9D18E"/>
              </a:solidFill>
              <a:ln>
                <a:noFill/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112" name="Textframe 7">
                <a:extLst>
                  <a:ext uri="{FF2B5EF4-FFF2-40B4-BE49-F238E27FC236}">
                    <a16:creationId xmlns:a16="http://schemas.microsoft.com/office/drawing/2014/main" id="{979CE979-2692-3393-D43F-B489DC54870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66000" y="5478052"/>
                <a:ext cx="1777768" cy="920574"/>
              </a:xfrm>
              <a:prstGeom prst="rect">
                <a:avLst/>
              </a:prstGeom>
              <a:solidFill>
                <a:srgbClr val="A9D18E"/>
              </a:solidFill>
              <a:ln>
                <a:noFill/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113" name="Textframe 7">
                <a:extLst>
                  <a:ext uri="{FF2B5EF4-FFF2-40B4-BE49-F238E27FC236}">
                    <a16:creationId xmlns:a16="http://schemas.microsoft.com/office/drawing/2014/main" id="{D0379DB0-61E3-BECF-0DFA-9DEA696702D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315324" y="5478052"/>
                <a:ext cx="1777768" cy="920574"/>
              </a:xfrm>
              <a:prstGeom prst="rect">
                <a:avLst/>
              </a:prstGeom>
              <a:solidFill>
                <a:srgbClr val="A9D18E"/>
              </a:solidFill>
              <a:ln>
                <a:noFill/>
              </a:ln>
            </p:spPr>
            <p:txBody>
              <a:bodyPr vert="horz" wrap="square" lIns="36000" tIns="36000" rIns="36000" bIns="36000" rtlCol="0" anchor="t" anchorCtr="0">
                <a:noAutofit/>
              </a:bodyPr>
              <a:lstStyle>
                <a:defPPr>
                  <a:defRPr lang="en-US"/>
                </a:defPPr>
                <a:lvl1pPr marL="228600" marR="0" lvl="0" indent="-228600" defTabSz="342900" fontAlgn="auto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+mj-lt"/>
                  <a:buAutoNum type="arabicPeriod"/>
                  <a:tabLst/>
                  <a:defRPr kumimoji="0" sz="1100" b="0" i="0" u="none" strike="noStrike" kern="0" cap="none" spc="0" normalizeH="0" baseline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defRPr>
                </a:lvl1pPr>
              </a:lstStyle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</a:p>
              <a:p>
                <a:endParaRPr lang="en-GB" dirty="0"/>
              </a:p>
              <a:p>
                <a:r>
                  <a:rPr lang="en-GB"/>
                  <a:t> </a:t>
                </a:r>
                <a:endParaRPr lang="en-GB" dirty="0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ADCC7AF1-0B4F-7FD7-3D0C-A9734CF0DEE1}"/>
                  </a:ext>
                </a:extLst>
              </p:cNvPr>
              <p:cNvSpPr/>
              <p:nvPr/>
            </p:nvSpPr>
            <p:spPr>
              <a:xfrm>
                <a:off x="20903" y="5478052"/>
                <a:ext cx="891097" cy="111308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lnSpc>
                    <a:spcPct val="90000"/>
                  </a:lnSpc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Deliverables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C87DB4E-3C7E-298B-30CB-0A6B12D39647}"/>
                </a:ext>
              </a:extLst>
            </p:cNvPr>
            <p:cNvGrpSpPr/>
            <p:nvPr/>
          </p:nvGrpSpPr>
          <p:grpSpPr>
            <a:xfrm>
              <a:off x="137925" y="702102"/>
              <a:ext cx="12038283" cy="513958"/>
              <a:chOff x="137925" y="702102"/>
              <a:chExt cx="12038283" cy="513958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B5EBB821-CCDA-D7FA-40A8-97B7887CDA0D}"/>
                  </a:ext>
                </a:extLst>
              </p:cNvPr>
              <p:cNvGrpSpPr/>
              <p:nvPr/>
            </p:nvGrpSpPr>
            <p:grpSpPr>
              <a:xfrm>
                <a:off x="982435" y="702102"/>
                <a:ext cx="1944000" cy="513958"/>
                <a:chOff x="933248" y="702102"/>
                <a:chExt cx="1944000" cy="513958"/>
              </a:xfrm>
            </p:grpSpPr>
            <p:sp>
              <p:nvSpPr>
                <p:cNvPr id="107" name="RbLeanShape Arrow Option 1 5">
                  <a:extLst>
                    <a:ext uri="{FF2B5EF4-FFF2-40B4-BE49-F238E27FC236}">
                      <a16:creationId xmlns:a16="http://schemas.microsoft.com/office/drawing/2014/main" id="{8A956A70-6722-CAB9-7784-B164D706CDF3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933248" y="702102"/>
                  <a:ext cx="1944000" cy="513958"/>
                </a:xfrm>
                <a:prstGeom prst="chevron">
                  <a:avLst/>
                </a:prstGeom>
                <a:solidFill>
                  <a:srgbClr val="333F50"/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8" name="ListLeanHorizontalTextTopic0">
                  <a:extLst>
                    <a:ext uri="{FF2B5EF4-FFF2-40B4-BE49-F238E27FC236}">
                      <a16:creationId xmlns:a16="http://schemas.microsoft.com/office/drawing/2014/main" id="{6CADFE60-4F6B-A891-BD5F-A4C28376365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48699" y="848280"/>
                  <a:ext cx="1357200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</a:rPr>
                    <a:t>[Phase 1]</a:t>
                  </a:r>
                </a:p>
              </p:txBody>
            </p: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A99B5C8-CD1D-4703-5F59-64F75A2E2063}"/>
                  </a:ext>
                </a:extLst>
              </p:cNvPr>
              <p:cNvGrpSpPr/>
              <p:nvPr/>
            </p:nvGrpSpPr>
            <p:grpSpPr>
              <a:xfrm>
                <a:off x="4682345" y="702102"/>
                <a:ext cx="1944000" cy="513958"/>
                <a:chOff x="4694584" y="702102"/>
                <a:chExt cx="1944000" cy="513958"/>
              </a:xfrm>
            </p:grpSpPr>
            <p:sp>
              <p:nvSpPr>
                <p:cNvPr id="105" name="RbLeanShape Arrow Option 1 5">
                  <a:extLst>
                    <a:ext uri="{FF2B5EF4-FFF2-40B4-BE49-F238E27FC236}">
                      <a16:creationId xmlns:a16="http://schemas.microsoft.com/office/drawing/2014/main" id="{DB68E226-1B6F-9C0B-92FF-46A8853A1658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4694584" y="702102"/>
                  <a:ext cx="1944000" cy="513958"/>
                </a:xfrm>
                <a:prstGeom prst="chevron">
                  <a:avLst/>
                </a:prstGeom>
                <a:solidFill>
                  <a:srgbClr val="333F50"/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6" name="ListLeanHorizontalTextTopic0">
                  <a:extLst>
                    <a:ext uri="{FF2B5EF4-FFF2-40B4-BE49-F238E27FC236}">
                      <a16:creationId xmlns:a16="http://schemas.microsoft.com/office/drawing/2014/main" id="{93E93F90-907A-1033-A7DE-07D06A11448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902879" y="848280"/>
                  <a:ext cx="1357208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2]</a:t>
                  </a:r>
                </a:p>
              </p:txBody>
            </p:sp>
          </p:grp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6588F991-E1D3-42F5-2E9F-1014CD34322C}"/>
                  </a:ext>
                </a:extLst>
              </p:cNvPr>
              <p:cNvGrpSpPr/>
              <p:nvPr/>
            </p:nvGrpSpPr>
            <p:grpSpPr>
              <a:xfrm>
                <a:off x="6532300" y="702102"/>
                <a:ext cx="1944000" cy="513958"/>
                <a:chOff x="6544835" y="702102"/>
                <a:chExt cx="1944000" cy="513958"/>
              </a:xfrm>
            </p:grpSpPr>
            <p:sp>
              <p:nvSpPr>
                <p:cNvPr id="103" name="RbLeanShape Arrow Option 1 5">
                  <a:extLst>
                    <a:ext uri="{FF2B5EF4-FFF2-40B4-BE49-F238E27FC236}">
                      <a16:creationId xmlns:a16="http://schemas.microsoft.com/office/drawing/2014/main" id="{DD8EE0AE-30E6-4C76-F2AC-140FBEB3EE74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6544835" y="702102"/>
                  <a:ext cx="1944000" cy="513958"/>
                </a:xfrm>
                <a:prstGeom prst="chevron">
                  <a:avLst/>
                </a:prstGeom>
                <a:solidFill>
                  <a:srgbClr val="333F50"/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4" name="ListLeanHorizontalTextTopic0">
                  <a:extLst>
                    <a:ext uri="{FF2B5EF4-FFF2-40B4-BE49-F238E27FC236}">
                      <a16:creationId xmlns:a16="http://schemas.microsoft.com/office/drawing/2014/main" id="{5E8481AF-8570-FE8F-FA78-19AFE716185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6753129" y="848280"/>
                  <a:ext cx="1357209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3]</a:t>
                  </a:r>
                </a:p>
              </p:txBody>
            </p: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3313AE0E-A733-233F-5928-8C5FC4465DDD}"/>
                  </a:ext>
                </a:extLst>
              </p:cNvPr>
              <p:cNvGrpSpPr/>
              <p:nvPr/>
            </p:nvGrpSpPr>
            <p:grpSpPr>
              <a:xfrm>
                <a:off x="8382255" y="702102"/>
                <a:ext cx="1944000" cy="513958"/>
                <a:chOff x="8395087" y="702102"/>
                <a:chExt cx="1944000" cy="513958"/>
              </a:xfrm>
            </p:grpSpPr>
            <p:sp>
              <p:nvSpPr>
                <p:cNvPr id="101" name="RbLeanShape Arrow Option 1 5">
                  <a:extLst>
                    <a:ext uri="{FF2B5EF4-FFF2-40B4-BE49-F238E27FC236}">
                      <a16:creationId xmlns:a16="http://schemas.microsoft.com/office/drawing/2014/main" id="{BCDD0B99-FE56-1C05-0F7E-A0D39500EDFB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8395087" y="702102"/>
                  <a:ext cx="1944000" cy="513958"/>
                </a:xfrm>
                <a:prstGeom prst="chevron">
                  <a:avLst/>
                </a:prstGeom>
                <a:solidFill>
                  <a:srgbClr val="333F50"/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2" name="ListLeanHorizontalTextTopic0">
                  <a:extLst>
                    <a:ext uri="{FF2B5EF4-FFF2-40B4-BE49-F238E27FC236}">
                      <a16:creationId xmlns:a16="http://schemas.microsoft.com/office/drawing/2014/main" id="{A514657C-E516-36C1-93AD-3B2CC147DBBC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603381" y="848280"/>
                  <a:ext cx="1357209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4]</a:t>
                  </a:r>
                </a:p>
              </p:txBody>
            </p:sp>
          </p:grp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7BDDCE7F-A24D-5577-7879-77DCAD3188A5}"/>
                  </a:ext>
                </a:extLst>
              </p:cNvPr>
              <p:cNvGrpSpPr/>
              <p:nvPr/>
            </p:nvGrpSpPr>
            <p:grpSpPr>
              <a:xfrm>
                <a:off x="10232208" y="702102"/>
                <a:ext cx="1944000" cy="513958"/>
                <a:chOff x="10245338" y="702102"/>
                <a:chExt cx="1944000" cy="513958"/>
              </a:xfrm>
            </p:grpSpPr>
            <p:sp>
              <p:nvSpPr>
                <p:cNvPr id="99" name="RbLeanShape Arrow Option 1 5">
                  <a:extLst>
                    <a:ext uri="{FF2B5EF4-FFF2-40B4-BE49-F238E27FC236}">
                      <a16:creationId xmlns:a16="http://schemas.microsoft.com/office/drawing/2014/main" id="{3E6C2F4D-66DE-CC12-578C-EC66F9E64752}"/>
                    </a:ext>
                  </a:extLst>
                </p:cNvPr>
                <p:cNvSpPr>
                  <a:spLocks/>
                </p:cNvSpPr>
                <p:nvPr/>
              </p:nvSpPr>
              <p:spPr>
                <a:xfrm>
                  <a:off x="10245338" y="702102"/>
                  <a:ext cx="1944000" cy="513958"/>
                </a:xfrm>
                <a:prstGeom prst="chevron">
                  <a:avLst/>
                </a:prstGeom>
                <a:solidFill>
                  <a:srgbClr val="333F50"/>
                </a:solidFill>
                <a:ln w="19050" cap="flat" cmpd="sng" algn="ctr">
                  <a:noFill/>
                  <a:prstDash val="solid"/>
                </a:ln>
                <a:effectLst/>
              </p:spPr>
              <p:txBody>
                <a:bodyPr vert="horz" wrap="square" lIns="0" tIns="0" rIns="0" bIns="0" rtlCol="0" anchor="ctr" anchorCtr="0">
                  <a:noAutofit/>
                </a:bodyPr>
                <a:lstStyle/>
                <a:p>
                  <a:pPr defTabSz="342900" fontAlgn="ctr">
                    <a:defRPr/>
                  </a:pPr>
                  <a:endParaRPr lang="en-US" sz="750" kern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00" name="ListLeanHorizontalTextTopic0">
                  <a:extLst>
                    <a:ext uri="{FF2B5EF4-FFF2-40B4-BE49-F238E27FC236}">
                      <a16:creationId xmlns:a16="http://schemas.microsoft.com/office/drawing/2014/main" id="{AC30CAB2-C65E-4C71-8D2F-83930217610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453632" y="848280"/>
                  <a:ext cx="1357209" cy="221599"/>
                </a:xfrm>
                <a:prstGeom prst="rect">
                  <a:avLst/>
                </a:prstGeom>
                <a:noFill/>
              </p:spPr>
              <p:txBody>
                <a:bodyPr vert="horz" wrap="square" lIns="68580" tIns="34290" rIns="68580" bIns="34290" rtlCol="0" anchor="ctr">
                  <a:noAutofit/>
                </a:bodyPr>
                <a:lstStyle/>
                <a:p>
                  <a:pPr defTabSz="342900">
                    <a:lnSpc>
                      <a:spcPct val="90000"/>
                    </a:lnSpc>
                    <a:buSzPct val="100000"/>
                    <a:defRPr/>
                  </a:pPr>
                  <a:r>
                    <a:rPr lang="en-US" sz="1100" kern="0" dirty="0">
                      <a:solidFill>
                        <a:schemeClr val="bg1"/>
                      </a:solidFill>
                      <a:latin typeface="Calibri" panose="020F0502020204030204"/>
                    </a:rPr>
                    <a:t>[Phase 5]</a:t>
                  </a:r>
                </a:p>
              </p:txBody>
            </p:sp>
          </p:grp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C1FBC897-86CC-22A0-8B1B-28EC786325D5}"/>
                  </a:ext>
                </a:extLst>
              </p:cNvPr>
              <p:cNvSpPr/>
              <p:nvPr/>
            </p:nvSpPr>
            <p:spPr>
              <a:xfrm>
                <a:off x="137925" y="874443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Phases</a:t>
                </a: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A3039F7D-D17A-B2EE-5640-FEAB1E522AC6}"/>
                </a:ext>
              </a:extLst>
            </p:cNvPr>
            <p:cNvGrpSpPr/>
            <p:nvPr/>
          </p:nvGrpSpPr>
          <p:grpSpPr>
            <a:xfrm>
              <a:off x="137924" y="1362238"/>
              <a:ext cx="11955168" cy="4007434"/>
              <a:chOff x="137924" y="1362238"/>
              <a:chExt cx="11955168" cy="4007434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FA8CCC3-F27E-1E9A-7D21-31B298601473}"/>
                  </a:ext>
                </a:extLst>
              </p:cNvPr>
              <p:cNvSpPr/>
              <p:nvPr/>
            </p:nvSpPr>
            <p:spPr>
              <a:xfrm>
                <a:off x="137924" y="1364410"/>
                <a:ext cx="782909" cy="169277"/>
              </a:xfrm>
              <a:prstGeom prst="rect">
                <a:avLst/>
              </a:prstGeom>
            </p:spPr>
            <p:txBody>
              <a:bodyPr wrap="square" lIns="0" tIns="0" rIns="0" bIns="0" anchor="ctr">
                <a:noAutofit/>
              </a:bodyPr>
              <a:lstStyle/>
              <a:p>
                <a:pPr algn="r" defTabSz="342900">
                  <a:buSzPct val="100000"/>
                  <a:defRPr/>
                </a:pPr>
                <a:r>
                  <a:rPr lang="en-US" sz="1100" dirty="0">
                    <a:solidFill>
                      <a:prstClr val="black"/>
                    </a:solidFill>
                    <a:latin typeface="Calibri" panose="020F0502020204030204"/>
                    <a:cs typeface="Arial" pitchFamily="34" charset="0"/>
                  </a:rPr>
                  <a:t>Activities</a:t>
                </a:r>
              </a:p>
            </p:txBody>
          </p: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1629C697-81CE-7F55-BD24-0060E3D26B64}"/>
                  </a:ext>
                </a:extLst>
              </p:cNvPr>
              <p:cNvGrpSpPr/>
              <p:nvPr/>
            </p:nvGrpSpPr>
            <p:grpSpPr>
              <a:xfrm>
                <a:off x="1068696" y="1362238"/>
                <a:ext cx="1777768" cy="4007434"/>
                <a:chOff x="1068696" y="1362238"/>
                <a:chExt cx="1777768" cy="4007434"/>
              </a:xfrm>
            </p:grpSpPr>
            <p:sp>
              <p:nvSpPr>
                <p:cNvPr id="45" name="Textframe 7">
                  <a:extLst>
                    <a:ext uri="{FF2B5EF4-FFF2-40B4-BE49-F238E27FC236}">
                      <a16:creationId xmlns:a16="http://schemas.microsoft.com/office/drawing/2014/main" id="{3D7F82EA-28C7-60D7-AEA6-3A9D9EDBCB3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1362238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90" name="Textframe 7">
                  <a:extLst>
                    <a:ext uri="{FF2B5EF4-FFF2-40B4-BE49-F238E27FC236}">
                      <a16:creationId xmlns:a16="http://schemas.microsoft.com/office/drawing/2014/main" id="{215F827C-1976-BAA6-18FA-B3E57BE1118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2391192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91" name="Textframe 7">
                  <a:extLst>
                    <a:ext uri="{FF2B5EF4-FFF2-40B4-BE49-F238E27FC236}">
                      <a16:creationId xmlns:a16="http://schemas.microsoft.com/office/drawing/2014/main" id="{CD200D40-024A-3336-ABDA-6CAA6EAA1EA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3420145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92" name="Textframe 7">
                  <a:extLst>
                    <a:ext uri="{FF2B5EF4-FFF2-40B4-BE49-F238E27FC236}">
                      <a16:creationId xmlns:a16="http://schemas.microsoft.com/office/drawing/2014/main" id="{AF2333B0-5981-11C6-ED3F-120139ADF5E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4449099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114B3DA2-836B-FDB2-7475-94A16E067E97}"/>
                  </a:ext>
                </a:extLst>
              </p:cNvPr>
              <p:cNvGrpSpPr/>
              <p:nvPr/>
            </p:nvGrpSpPr>
            <p:grpSpPr>
              <a:xfrm>
                <a:off x="4767348" y="1362238"/>
                <a:ext cx="1777768" cy="4007434"/>
                <a:chOff x="1068696" y="1362238"/>
                <a:chExt cx="1777768" cy="4007434"/>
              </a:xfrm>
            </p:grpSpPr>
            <p:sp>
              <p:nvSpPr>
                <p:cNvPr id="41" name="Textframe 7">
                  <a:extLst>
                    <a:ext uri="{FF2B5EF4-FFF2-40B4-BE49-F238E27FC236}">
                      <a16:creationId xmlns:a16="http://schemas.microsoft.com/office/drawing/2014/main" id="{3060EAE5-83E0-9954-E93E-F20AF43E986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1362238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42" name="Textframe 7">
                  <a:extLst>
                    <a:ext uri="{FF2B5EF4-FFF2-40B4-BE49-F238E27FC236}">
                      <a16:creationId xmlns:a16="http://schemas.microsoft.com/office/drawing/2014/main" id="{51BC9EF1-F282-0948-F531-6F9A0016F38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2391192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43" name="Textframe 7">
                  <a:extLst>
                    <a:ext uri="{FF2B5EF4-FFF2-40B4-BE49-F238E27FC236}">
                      <a16:creationId xmlns:a16="http://schemas.microsoft.com/office/drawing/2014/main" id="{4810F224-156A-BD67-418B-681522F1548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3420145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44" name="Textframe 7">
                  <a:extLst>
                    <a:ext uri="{FF2B5EF4-FFF2-40B4-BE49-F238E27FC236}">
                      <a16:creationId xmlns:a16="http://schemas.microsoft.com/office/drawing/2014/main" id="{066F3394-149B-82A9-1D57-6F73067C0F9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4449099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C1F6EE9B-F7E6-5772-FF6B-12B09A8BECB5}"/>
                  </a:ext>
                </a:extLst>
              </p:cNvPr>
              <p:cNvGrpSpPr/>
              <p:nvPr/>
            </p:nvGrpSpPr>
            <p:grpSpPr>
              <a:xfrm>
                <a:off x="6616674" y="1362238"/>
                <a:ext cx="1777768" cy="4007434"/>
                <a:chOff x="1068696" y="1362238"/>
                <a:chExt cx="1777768" cy="4007434"/>
              </a:xfrm>
            </p:grpSpPr>
            <p:sp>
              <p:nvSpPr>
                <p:cNvPr id="37" name="Textframe 7">
                  <a:extLst>
                    <a:ext uri="{FF2B5EF4-FFF2-40B4-BE49-F238E27FC236}">
                      <a16:creationId xmlns:a16="http://schemas.microsoft.com/office/drawing/2014/main" id="{1E30586C-421C-A943-5803-90F0E220B19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1362238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38" name="Textframe 7">
                  <a:extLst>
                    <a:ext uri="{FF2B5EF4-FFF2-40B4-BE49-F238E27FC236}">
                      <a16:creationId xmlns:a16="http://schemas.microsoft.com/office/drawing/2014/main" id="{B03BFE58-CE2D-192E-1FCA-67669A96651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2391192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39" name="Textframe 7">
                  <a:extLst>
                    <a:ext uri="{FF2B5EF4-FFF2-40B4-BE49-F238E27FC236}">
                      <a16:creationId xmlns:a16="http://schemas.microsoft.com/office/drawing/2014/main" id="{84760C49-0086-B636-1087-9FFF5C9601A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3420145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40" name="Textframe 7">
                  <a:extLst>
                    <a:ext uri="{FF2B5EF4-FFF2-40B4-BE49-F238E27FC236}">
                      <a16:creationId xmlns:a16="http://schemas.microsoft.com/office/drawing/2014/main" id="{2773CAEC-F037-FD36-8BCA-BA1A9022513C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4449099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C078DD08-8ACE-6CAF-35F5-2D2DFC1D8C95}"/>
                  </a:ext>
                </a:extLst>
              </p:cNvPr>
              <p:cNvGrpSpPr/>
              <p:nvPr/>
            </p:nvGrpSpPr>
            <p:grpSpPr>
              <a:xfrm>
                <a:off x="8466000" y="1362238"/>
                <a:ext cx="1777768" cy="4007434"/>
                <a:chOff x="1068696" y="1362238"/>
                <a:chExt cx="1777768" cy="4007434"/>
              </a:xfrm>
            </p:grpSpPr>
            <p:sp>
              <p:nvSpPr>
                <p:cNvPr id="33" name="Textframe 7">
                  <a:extLst>
                    <a:ext uri="{FF2B5EF4-FFF2-40B4-BE49-F238E27FC236}">
                      <a16:creationId xmlns:a16="http://schemas.microsoft.com/office/drawing/2014/main" id="{C9C69C3B-94A5-CB75-7523-D2D16AC9D8B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1362238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34" name="Textframe 7">
                  <a:extLst>
                    <a:ext uri="{FF2B5EF4-FFF2-40B4-BE49-F238E27FC236}">
                      <a16:creationId xmlns:a16="http://schemas.microsoft.com/office/drawing/2014/main" id="{4CA07EE5-90AE-04D5-0524-FFC0A54B9D7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2391192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35" name="Textframe 7">
                  <a:extLst>
                    <a:ext uri="{FF2B5EF4-FFF2-40B4-BE49-F238E27FC236}">
                      <a16:creationId xmlns:a16="http://schemas.microsoft.com/office/drawing/2014/main" id="{B4ED29AE-3A60-253D-34A7-F45A0BCE2A3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3420145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36" name="Textframe 7">
                  <a:extLst>
                    <a:ext uri="{FF2B5EF4-FFF2-40B4-BE49-F238E27FC236}">
                      <a16:creationId xmlns:a16="http://schemas.microsoft.com/office/drawing/2014/main" id="{9CB7DB85-7BA1-1F5F-05AA-65F4C45C5E5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4449099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B991EECE-E7D4-2AC3-BF56-19D1F167ED9F}"/>
                  </a:ext>
                </a:extLst>
              </p:cNvPr>
              <p:cNvGrpSpPr/>
              <p:nvPr/>
            </p:nvGrpSpPr>
            <p:grpSpPr>
              <a:xfrm>
                <a:off x="10315324" y="1362238"/>
                <a:ext cx="1777768" cy="4007434"/>
                <a:chOff x="1068696" y="1362238"/>
                <a:chExt cx="1777768" cy="4007434"/>
              </a:xfrm>
            </p:grpSpPr>
            <p:sp>
              <p:nvSpPr>
                <p:cNvPr id="29" name="Textframe 7">
                  <a:extLst>
                    <a:ext uri="{FF2B5EF4-FFF2-40B4-BE49-F238E27FC236}">
                      <a16:creationId xmlns:a16="http://schemas.microsoft.com/office/drawing/2014/main" id="{68B6E43F-58D8-28F9-F713-E9452497B36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1362238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1.  </a:t>
                  </a:r>
                </a:p>
              </p:txBody>
            </p:sp>
            <p:sp>
              <p:nvSpPr>
                <p:cNvPr id="30" name="Textframe 7">
                  <a:extLst>
                    <a:ext uri="{FF2B5EF4-FFF2-40B4-BE49-F238E27FC236}">
                      <a16:creationId xmlns:a16="http://schemas.microsoft.com/office/drawing/2014/main" id="{937225AC-1214-AF10-FB97-25F4F6514E7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2391192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2.  </a:t>
                  </a:r>
                </a:p>
              </p:txBody>
            </p:sp>
            <p:sp>
              <p:nvSpPr>
                <p:cNvPr id="31" name="Textframe 7">
                  <a:extLst>
                    <a:ext uri="{FF2B5EF4-FFF2-40B4-BE49-F238E27FC236}">
                      <a16:creationId xmlns:a16="http://schemas.microsoft.com/office/drawing/2014/main" id="{3A94D365-59CC-FDB1-ECAE-3D46FDC473D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3420145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3.  </a:t>
                  </a:r>
                </a:p>
              </p:txBody>
            </p:sp>
            <p:sp>
              <p:nvSpPr>
                <p:cNvPr id="32" name="Textframe 7">
                  <a:extLst>
                    <a:ext uri="{FF2B5EF4-FFF2-40B4-BE49-F238E27FC236}">
                      <a16:creationId xmlns:a16="http://schemas.microsoft.com/office/drawing/2014/main" id="{9F9D5ED1-C425-87FC-E1D9-F8D0B57DE6F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068696" y="4449099"/>
                  <a:ext cx="1777768" cy="920573"/>
                </a:xfrm>
                <a:prstGeom prst="rect">
                  <a:avLst/>
                </a:prstGeom>
                <a:solidFill>
                  <a:srgbClr val="F2F2F2"/>
                </a:solidFill>
                <a:ln>
                  <a:noFill/>
                </a:ln>
              </p:spPr>
              <p:txBody>
                <a:bodyPr vert="horz" wrap="square" lIns="36000" tIns="36000" rIns="36000" bIns="36000" rtlCol="0" anchor="t">
                  <a:noAutofit/>
                </a:bodyPr>
                <a:lstStyle>
                  <a:defPPr>
                    <a:defRPr lang="en-US"/>
                  </a:defPPr>
                  <a:lvl1pPr marR="0" lvl="0" indent="0" defTabSz="457200" fontAlgn="auto">
                    <a:lnSpc>
                      <a:spcPct val="93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Pct val="100000"/>
                    <a:buFontTx/>
                    <a:buNone/>
                    <a:tabLst/>
                    <a:defRPr kumimoji="0" sz="1100" b="0" i="0" u="none" strike="noStrike" kern="0" cap="none" spc="0" normalizeH="0" baseline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/>
                    </a:defRPr>
                  </a:lvl1pPr>
                </a:lstStyle>
                <a:p>
                  <a:pPr defTabSz="342900">
                    <a:lnSpc>
                      <a:spcPct val="90000"/>
                    </a:lnSpc>
                    <a:buClr>
                      <a:schemeClr val="tx1"/>
                    </a:buClr>
                  </a:pPr>
                  <a:r>
                    <a:rPr lang="en-GB" dirty="0">
                      <a:solidFill>
                        <a:schemeClr val="tx1"/>
                      </a:solidFill>
                    </a:rPr>
                    <a:t>4.  </a:t>
                  </a:r>
                </a:p>
              </p:txBody>
            </p:sp>
          </p:grpSp>
        </p:grp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A960F7BB-1BAE-17CC-C4E8-4F530744C79F}"/>
              </a:ext>
            </a:extLst>
          </p:cNvPr>
          <p:cNvGrpSpPr/>
          <p:nvPr/>
        </p:nvGrpSpPr>
        <p:grpSpPr>
          <a:xfrm>
            <a:off x="2959459" y="775907"/>
            <a:ext cx="1702453" cy="4234434"/>
            <a:chOff x="2959459" y="775906"/>
            <a:chExt cx="1702453" cy="4602035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EFF0B3D4-6F66-B366-EE85-901C2ED591AA}"/>
                </a:ext>
              </a:extLst>
            </p:cNvPr>
            <p:cNvGrpSpPr/>
            <p:nvPr/>
          </p:nvGrpSpPr>
          <p:grpSpPr>
            <a:xfrm>
              <a:off x="2959459" y="1362238"/>
              <a:ext cx="1702453" cy="4015703"/>
              <a:chOff x="2994327" y="1362238"/>
              <a:chExt cx="919190" cy="5595661"/>
            </a:xfrm>
          </p:grpSpPr>
          <p:sp>
            <p:nvSpPr>
              <p:cNvPr id="120" name="Arrow: Pentagon 100">
                <a:extLst>
                  <a:ext uri="{FF2B5EF4-FFF2-40B4-BE49-F238E27FC236}">
                    <a16:creationId xmlns:a16="http://schemas.microsoft.com/office/drawing/2014/main" id="{D47EA16C-64F0-9123-F33C-5AE19CB0A035}"/>
                  </a:ext>
                </a:extLst>
              </p:cNvPr>
              <p:cNvSpPr/>
              <p:nvPr/>
            </p:nvSpPr>
            <p:spPr>
              <a:xfrm>
                <a:off x="2994327" y="1362238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chemeClr val="accent6">
                  <a:lumMod val="75000"/>
                </a:schemeClr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marL="0" marR="0" lvl="0" indent="0" defTabSz="277994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 pitchFamily="2" charset="-78"/>
                  </a:rPr>
                  <a:t>Workstream 1</a:t>
                </a: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Readex Pro" pitchFamily="2" charset="-78"/>
                </a:endParaRPr>
              </a:p>
            </p:txBody>
          </p:sp>
          <p:sp>
            <p:nvSpPr>
              <p:cNvPr id="121" name="Arrow: Pentagon 100">
                <a:extLst>
                  <a:ext uri="{FF2B5EF4-FFF2-40B4-BE49-F238E27FC236}">
                    <a16:creationId xmlns:a16="http://schemas.microsoft.com/office/drawing/2014/main" id="{1233C9DB-814D-3BA3-6EA3-B4706A27ABA9}"/>
                  </a:ext>
                </a:extLst>
              </p:cNvPr>
              <p:cNvSpPr/>
              <p:nvPr/>
            </p:nvSpPr>
            <p:spPr>
              <a:xfrm>
                <a:off x="2994327" y="2178631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chemeClr val="accent6">
                  <a:lumMod val="50000"/>
                </a:schemeClr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 pitchFamily="2" charset="-78"/>
                  </a:rPr>
                  <a:t>Workstream 2</a:t>
                </a:r>
                <a:endParaRPr lang="en-US" sz="1100" kern="0" dirty="0">
                  <a:solidFill>
                    <a:prstClr val="white"/>
                  </a:solidFill>
                  <a:cs typeface="Readex Pro" pitchFamily="2" charset="-78"/>
                </a:endParaRPr>
              </a:p>
            </p:txBody>
          </p:sp>
          <p:sp>
            <p:nvSpPr>
              <p:cNvPr id="122" name="Arrow: Pentagon 100">
                <a:extLst>
                  <a:ext uri="{FF2B5EF4-FFF2-40B4-BE49-F238E27FC236}">
                    <a16:creationId xmlns:a16="http://schemas.microsoft.com/office/drawing/2014/main" id="{B174F292-78D5-E834-5D34-C88612FF7309}"/>
                  </a:ext>
                </a:extLst>
              </p:cNvPr>
              <p:cNvSpPr/>
              <p:nvPr/>
            </p:nvSpPr>
            <p:spPr>
              <a:xfrm>
                <a:off x="2994327" y="2995024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chemeClr val="accent6">
                  <a:lumMod val="75000"/>
                </a:schemeClr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 pitchFamily="2" charset="-78"/>
                  </a:rPr>
                  <a:t>Workstream 3</a:t>
                </a:r>
                <a:endParaRPr lang="en-US" sz="1100" kern="0" dirty="0">
                  <a:solidFill>
                    <a:prstClr val="white"/>
                  </a:solidFill>
                  <a:cs typeface="Readex Pro" pitchFamily="2" charset="-78"/>
                </a:endParaRPr>
              </a:p>
            </p:txBody>
          </p:sp>
          <p:sp>
            <p:nvSpPr>
              <p:cNvPr id="123" name="Arrow: Pentagon 100">
                <a:extLst>
                  <a:ext uri="{FF2B5EF4-FFF2-40B4-BE49-F238E27FC236}">
                    <a16:creationId xmlns:a16="http://schemas.microsoft.com/office/drawing/2014/main" id="{289AC12C-5DF8-5F49-835E-502974A0B9BE}"/>
                  </a:ext>
                </a:extLst>
              </p:cNvPr>
              <p:cNvSpPr/>
              <p:nvPr/>
            </p:nvSpPr>
            <p:spPr>
              <a:xfrm>
                <a:off x="2994327" y="3811418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chemeClr val="accent6">
                  <a:lumMod val="50000"/>
                </a:schemeClr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 pitchFamily="2" charset="-78"/>
                  </a:rPr>
                  <a:t>Workstream 4</a:t>
                </a:r>
                <a:endParaRPr lang="en-US" sz="1100" kern="0" dirty="0">
                  <a:solidFill>
                    <a:prstClr val="white"/>
                  </a:solidFill>
                  <a:cs typeface="Readex Pro" pitchFamily="2" charset="-78"/>
                </a:endParaRPr>
              </a:p>
            </p:txBody>
          </p:sp>
          <p:sp>
            <p:nvSpPr>
              <p:cNvPr id="124" name="Arrow: Pentagon 100">
                <a:extLst>
                  <a:ext uri="{FF2B5EF4-FFF2-40B4-BE49-F238E27FC236}">
                    <a16:creationId xmlns:a16="http://schemas.microsoft.com/office/drawing/2014/main" id="{E8E202E4-71F6-0B57-4AD9-BECCFADE02C2}"/>
                  </a:ext>
                </a:extLst>
              </p:cNvPr>
              <p:cNvSpPr/>
              <p:nvPr/>
            </p:nvSpPr>
            <p:spPr>
              <a:xfrm>
                <a:off x="2994327" y="4627811"/>
                <a:ext cx="919190" cy="772556"/>
              </a:xfrm>
              <a:prstGeom prst="homePlate">
                <a:avLst>
                  <a:gd name="adj" fmla="val 29713"/>
                </a:avLst>
              </a:prstGeom>
              <a:solidFill>
                <a:schemeClr val="accent6">
                  <a:lumMod val="75000"/>
                </a:schemeClr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 pitchFamily="2" charset="-78"/>
                  </a:rPr>
                  <a:t>Workstream 5</a:t>
                </a:r>
                <a:endParaRPr lang="en-US" sz="1100" kern="0" dirty="0">
                  <a:solidFill>
                    <a:prstClr val="white"/>
                  </a:solidFill>
                  <a:cs typeface="Readex Pro" pitchFamily="2" charset="-78"/>
                </a:endParaRPr>
              </a:p>
            </p:txBody>
          </p:sp>
          <p:sp>
            <p:nvSpPr>
              <p:cNvPr id="125" name="Arrow: Pentagon 100">
                <a:extLst>
                  <a:ext uri="{FF2B5EF4-FFF2-40B4-BE49-F238E27FC236}">
                    <a16:creationId xmlns:a16="http://schemas.microsoft.com/office/drawing/2014/main" id="{5B3C167A-2DE0-13C7-F248-C57EA27A8126}"/>
                  </a:ext>
                </a:extLst>
              </p:cNvPr>
              <p:cNvSpPr/>
              <p:nvPr/>
            </p:nvSpPr>
            <p:spPr>
              <a:xfrm>
                <a:off x="2994327" y="5444153"/>
                <a:ext cx="919190" cy="742355"/>
              </a:xfrm>
              <a:prstGeom prst="homePlate">
                <a:avLst>
                  <a:gd name="adj" fmla="val 29713"/>
                </a:avLst>
              </a:prstGeom>
              <a:solidFill>
                <a:schemeClr val="accent6">
                  <a:lumMod val="50000"/>
                </a:schemeClr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 pitchFamily="2" charset="-78"/>
                  </a:rPr>
                  <a:t>Workstream 6</a:t>
                </a:r>
                <a:endParaRPr lang="en-US" sz="1100" kern="0" dirty="0">
                  <a:solidFill>
                    <a:prstClr val="white"/>
                  </a:solidFill>
                  <a:cs typeface="Readex Pro" pitchFamily="2" charset="-78"/>
                </a:endParaRPr>
              </a:p>
            </p:txBody>
          </p:sp>
          <p:sp>
            <p:nvSpPr>
              <p:cNvPr id="126" name="Arrow: Pentagon 100">
                <a:extLst>
                  <a:ext uri="{FF2B5EF4-FFF2-40B4-BE49-F238E27FC236}">
                    <a16:creationId xmlns:a16="http://schemas.microsoft.com/office/drawing/2014/main" id="{713C5D03-34D9-990A-3CE9-9AD02E7458FC}"/>
                  </a:ext>
                </a:extLst>
              </p:cNvPr>
              <p:cNvSpPr/>
              <p:nvPr/>
            </p:nvSpPr>
            <p:spPr>
              <a:xfrm>
                <a:off x="2994327" y="6215544"/>
                <a:ext cx="919190" cy="742355"/>
              </a:xfrm>
              <a:prstGeom prst="homePlate">
                <a:avLst>
                  <a:gd name="adj" fmla="val 29713"/>
                </a:avLst>
              </a:prstGeom>
              <a:solidFill>
                <a:schemeClr val="accent6">
                  <a:lumMod val="75000"/>
                </a:schemeClr>
              </a:solidFill>
              <a:ln w="6350" cap="flat" cmpd="sng" algn="ctr">
                <a:noFill/>
                <a:prstDash val="solid"/>
                <a:miter lim="800000"/>
              </a:ln>
              <a:effectLst>
                <a:outerShdw dist="23000" sx="1000" sy="1000" rotWithShape="0">
                  <a:srgbClr val="000000"/>
                </a:outerShdw>
              </a:effectLst>
            </p:spPr>
            <p:txBody>
              <a:bodyPr lIns="45720" tIns="45720" rIns="45720" bIns="45720" rtlCol="0" anchor="ctr" anchorCtr="0">
                <a:noAutofit/>
              </a:bodyPr>
              <a:lstStyle/>
              <a:p>
                <a:pPr lvl="0" defTabSz="277994">
                  <a:defRPr/>
                </a:pPr>
                <a:r>
                  <a:rPr lang="en-GB" sz="1100" kern="0" dirty="0">
                    <a:solidFill>
                      <a:prstClr val="white"/>
                    </a:solidFill>
                    <a:cs typeface="Readex Pro" pitchFamily="2" charset="-78"/>
                  </a:rPr>
                  <a:t>Workstream 7</a:t>
                </a:r>
                <a:endParaRPr lang="en-US" sz="1100" kern="0" dirty="0">
                  <a:solidFill>
                    <a:prstClr val="white"/>
                  </a:solidFill>
                  <a:cs typeface="Readex Pro" pitchFamily="2" charset="-78"/>
                </a:endParaRPr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52777457-AAD4-E6C4-B0D9-4047C7F14C79}"/>
                </a:ext>
              </a:extLst>
            </p:cNvPr>
            <p:cNvGrpSpPr/>
            <p:nvPr/>
          </p:nvGrpSpPr>
          <p:grpSpPr>
            <a:xfrm>
              <a:off x="3351345" y="775906"/>
              <a:ext cx="918681" cy="352494"/>
              <a:chOff x="2555912" y="4577"/>
              <a:chExt cx="918681" cy="352494"/>
            </a:xfrm>
          </p:grpSpPr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49BED9F4-04F8-C332-C32D-4E2CBD8D6473}"/>
                  </a:ext>
                </a:extLst>
              </p:cNvPr>
              <p:cNvSpPr txBox="1"/>
              <p:nvPr/>
            </p:nvSpPr>
            <p:spPr>
              <a:xfrm>
                <a:off x="2555912" y="4577"/>
                <a:ext cx="918681" cy="193283"/>
              </a:xfrm>
              <a:prstGeom prst="rect">
                <a:avLst/>
              </a:prstGeom>
              <a:noFill/>
            </p:spPr>
            <p:txBody>
              <a:bodyPr wrap="square">
                <a:noAutofit/>
              </a:bodyPr>
              <a:lstStyle/>
              <a:p>
                <a:pPr algn="ctr" defTabSz="342900">
                  <a:lnSpc>
                    <a:spcPct val="90000"/>
                  </a:lnSpc>
                  <a:buSzPct val="100000"/>
                  <a:defRPr/>
                </a:pPr>
                <a:r>
                  <a:rPr lang="en-GB" sz="1000" kern="0" dirty="0"/>
                  <a:t>Workstreams</a:t>
                </a:r>
                <a:endParaRPr lang="en-US" sz="1000" kern="0" dirty="0"/>
              </a:p>
            </p:txBody>
          </p:sp>
          <p:sp>
            <p:nvSpPr>
              <p:cNvPr id="119" name="Isosceles Triangle 118">
                <a:extLst>
                  <a:ext uri="{FF2B5EF4-FFF2-40B4-BE49-F238E27FC236}">
                    <a16:creationId xmlns:a16="http://schemas.microsoft.com/office/drawing/2014/main" id="{DDE8F7A8-C43C-71E5-BCD1-75CD8E6480DA}"/>
                  </a:ext>
                </a:extLst>
              </p:cNvPr>
              <p:cNvSpPr/>
              <p:nvPr/>
            </p:nvSpPr>
            <p:spPr>
              <a:xfrm rot="10800000" flipH="1">
                <a:off x="2702331" y="205757"/>
                <a:ext cx="594929" cy="151314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 defTabSz="554492"/>
                <a:endParaRPr lang="en-US" sz="1000" kern="0">
                  <a:solidFill>
                    <a:prstClr val="white"/>
                  </a:solidFill>
                  <a:latin typeface="Readex Pro"/>
                  <a:cs typeface="Readex Pro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15943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50168</TotalTime>
  <Words>409</Words>
  <Application>Microsoft Office PowerPoint</Application>
  <PresentationFormat>Widescreen</PresentationFormat>
  <Paragraphs>410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Aleo-Regular</vt:lpstr>
      <vt:lpstr>Arial</vt:lpstr>
      <vt:lpstr>Calibri</vt:lpstr>
      <vt:lpstr>Calibri Light</vt:lpstr>
      <vt:lpstr>Readex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1256</cp:revision>
  <cp:lastPrinted>2025-08-05T06:42:25Z</cp:lastPrinted>
  <dcterms:created xsi:type="dcterms:W3CDTF">2018-03-01T11:16:05Z</dcterms:created>
  <dcterms:modified xsi:type="dcterms:W3CDTF">2025-10-04T10:21:34Z</dcterms:modified>
</cp:coreProperties>
</file>