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4" r:id="rId2"/>
    <p:sldId id="948" r:id="rId3"/>
    <p:sldId id="949" r:id="rId4"/>
    <p:sldId id="950" r:id="rId5"/>
    <p:sldId id="947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00B4128D-9EDC-2F53-9482-E46A0A844558}"/>
              </a:ext>
            </a:extLst>
          </p:cNvPr>
          <p:cNvGrpSpPr/>
          <p:nvPr/>
        </p:nvGrpSpPr>
        <p:grpSpPr>
          <a:xfrm>
            <a:off x="137924" y="1362238"/>
            <a:ext cx="11960291" cy="3580323"/>
            <a:chOff x="137924" y="1362238"/>
            <a:chExt cx="11960291" cy="4007434"/>
          </a:xfrm>
        </p:grpSpPr>
        <p:sp>
          <p:nvSpPr>
            <p:cNvPr id="69" name="Textframe 7">
              <a:extLst>
                <a:ext uri="{FF2B5EF4-FFF2-40B4-BE49-F238E27FC236}">
                  <a16:creationId xmlns:a16="http://schemas.microsoft.com/office/drawing/2014/main" id="{BA2B8304-386D-2F2F-88B2-B7BC86E15AB6}"/>
                </a:ext>
              </a:extLst>
            </p:cNvPr>
            <p:cNvSpPr txBox="1">
              <a:spLocks/>
            </p:cNvSpPr>
            <p:nvPr/>
          </p:nvSpPr>
          <p:spPr>
            <a:xfrm>
              <a:off x="6619810" y="1362239"/>
              <a:ext cx="1777768" cy="4005261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vert="horz" wrap="square" lIns="36000" tIns="36000" rIns="36000" bIns="36000" rtlCol="0" anchor="t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70" name="Textframe 7">
              <a:extLst>
                <a:ext uri="{FF2B5EF4-FFF2-40B4-BE49-F238E27FC236}">
                  <a16:creationId xmlns:a16="http://schemas.microsoft.com/office/drawing/2014/main" id="{C0238BB3-C77E-6886-C59C-215F7861C6EE}"/>
                </a:ext>
              </a:extLst>
            </p:cNvPr>
            <p:cNvSpPr txBox="1">
              <a:spLocks/>
            </p:cNvSpPr>
            <p:nvPr/>
          </p:nvSpPr>
          <p:spPr>
            <a:xfrm>
              <a:off x="4769438" y="1362239"/>
              <a:ext cx="1777768" cy="4005261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vert="horz" wrap="square" lIns="36000" tIns="36000" rIns="36000" bIns="36000" rtlCol="0" anchor="t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71" name="Textframe 7">
              <a:extLst>
                <a:ext uri="{FF2B5EF4-FFF2-40B4-BE49-F238E27FC236}">
                  <a16:creationId xmlns:a16="http://schemas.microsoft.com/office/drawing/2014/main" id="{029CC8AC-FA80-F66B-63D8-10CE8F7C6916}"/>
                </a:ext>
              </a:extLst>
            </p:cNvPr>
            <p:cNvSpPr txBox="1">
              <a:spLocks/>
            </p:cNvSpPr>
            <p:nvPr/>
          </p:nvSpPr>
          <p:spPr>
            <a:xfrm>
              <a:off x="2919067" y="1362239"/>
              <a:ext cx="1777768" cy="4005261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vert="horz" wrap="square" lIns="36000" tIns="36000" rIns="36000" bIns="36000" rtlCol="0" anchor="t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72" name="Textframe 7">
              <a:extLst>
                <a:ext uri="{FF2B5EF4-FFF2-40B4-BE49-F238E27FC236}">
                  <a16:creationId xmlns:a16="http://schemas.microsoft.com/office/drawing/2014/main" id="{8B90B71B-2128-43FF-6B77-9008F519638D}"/>
                </a:ext>
              </a:extLst>
            </p:cNvPr>
            <p:cNvSpPr txBox="1">
              <a:spLocks/>
            </p:cNvSpPr>
            <p:nvPr/>
          </p:nvSpPr>
          <p:spPr>
            <a:xfrm>
              <a:off x="1068696" y="1362238"/>
              <a:ext cx="1777768" cy="4005262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vert="horz" wrap="square" lIns="36000" tIns="36000" rIns="36000" bIns="36000" rtlCol="0" anchor="t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BA56EDCA-6866-5AF2-195D-08536AED0897}"/>
                </a:ext>
              </a:extLst>
            </p:cNvPr>
            <p:cNvCxnSpPr>
              <a:cxnSpLocks/>
            </p:cNvCxnSpPr>
            <p:nvPr/>
          </p:nvCxnSpPr>
          <p:spPr>
            <a:xfrm>
              <a:off x="990879" y="1364410"/>
              <a:ext cx="0" cy="4005262"/>
            </a:xfrm>
            <a:prstGeom prst="line">
              <a:avLst/>
            </a:prstGeom>
            <a:noFill/>
            <a:ln w="38100" cap="flat" cmpd="sng" algn="ctr">
              <a:solidFill>
                <a:srgbClr val="FF859F"/>
              </a:solidFill>
              <a:prstDash val="solid"/>
            </a:ln>
            <a:effectLst/>
          </p:spPr>
        </p:cxn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D674F28B-EA10-412A-6C1D-B63F4FB2D561}"/>
                </a:ext>
              </a:extLst>
            </p:cNvPr>
            <p:cNvSpPr/>
            <p:nvPr/>
          </p:nvSpPr>
          <p:spPr>
            <a:xfrm>
              <a:off x="137924" y="1364410"/>
              <a:ext cx="782909" cy="169277"/>
            </a:xfrm>
            <a:prstGeom prst="rect">
              <a:avLst/>
            </a:prstGeom>
          </p:spPr>
          <p:txBody>
            <a:bodyPr wrap="square" lIns="0" tIns="0" rIns="0" bIns="0" anchor="ctr">
              <a:noAutofit/>
            </a:bodyPr>
            <a:lstStyle/>
            <a:p>
              <a:pPr algn="r" defTabSz="342900">
                <a:buSzPct val="100000"/>
                <a:defRPr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rPr>
                <a:t>Activities</a:t>
              </a:r>
            </a:p>
          </p:txBody>
        </p:sp>
        <p:sp>
          <p:nvSpPr>
            <p:cNvPr id="75" name="Textframe 7">
              <a:extLst>
                <a:ext uri="{FF2B5EF4-FFF2-40B4-BE49-F238E27FC236}">
                  <a16:creationId xmlns:a16="http://schemas.microsoft.com/office/drawing/2014/main" id="{D8621B87-19F8-C113-40BE-B6F298B35720}"/>
                </a:ext>
              </a:extLst>
            </p:cNvPr>
            <p:cNvSpPr txBox="1">
              <a:spLocks/>
            </p:cNvSpPr>
            <p:nvPr/>
          </p:nvSpPr>
          <p:spPr>
            <a:xfrm>
              <a:off x="10320447" y="1362239"/>
              <a:ext cx="1777768" cy="4005261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vert="horz" wrap="square" lIns="36000" tIns="36000" rIns="36000" bIns="36000" rtlCol="0" anchor="t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76" name="Textframe 7">
              <a:extLst>
                <a:ext uri="{FF2B5EF4-FFF2-40B4-BE49-F238E27FC236}">
                  <a16:creationId xmlns:a16="http://schemas.microsoft.com/office/drawing/2014/main" id="{1A036F2D-4387-C1C3-D02A-BC91D63F73F0}"/>
                </a:ext>
              </a:extLst>
            </p:cNvPr>
            <p:cNvSpPr txBox="1">
              <a:spLocks/>
            </p:cNvSpPr>
            <p:nvPr/>
          </p:nvSpPr>
          <p:spPr>
            <a:xfrm>
              <a:off x="8470074" y="1362239"/>
              <a:ext cx="1777768" cy="4005261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txBody>
            <a:bodyPr vert="horz" wrap="square" lIns="36000" tIns="36000" rIns="36000" bIns="36000" rtlCol="0" anchor="t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9C53EA27-C7C4-0F3F-7214-FE98EE0E493E}"/>
              </a:ext>
            </a:extLst>
          </p:cNvPr>
          <p:cNvGrpSpPr/>
          <p:nvPr/>
        </p:nvGrpSpPr>
        <p:grpSpPr>
          <a:xfrm>
            <a:off x="137925" y="702102"/>
            <a:ext cx="11960292" cy="513958"/>
            <a:chOff x="137925" y="702102"/>
            <a:chExt cx="11960292" cy="513958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7EA0B002-BC2C-BD8E-E026-6F76675A8BBA}"/>
                </a:ext>
              </a:extLst>
            </p:cNvPr>
            <p:cNvSpPr/>
            <p:nvPr/>
          </p:nvSpPr>
          <p:spPr>
            <a:xfrm>
              <a:off x="137925" y="874443"/>
              <a:ext cx="782909" cy="169277"/>
            </a:xfrm>
            <a:prstGeom prst="rect">
              <a:avLst/>
            </a:prstGeom>
          </p:spPr>
          <p:txBody>
            <a:bodyPr wrap="square" lIns="0" tIns="0" rIns="0" bIns="0" anchor="ctr">
              <a:noAutofit/>
            </a:bodyPr>
            <a:lstStyle/>
            <a:p>
              <a:pPr algn="r" defTabSz="342900">
                <a:buSzPct val="100000"/>
                <a:defRPr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rPr>
                <a:t>Phases</a:t>
              </a:r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DC6A545F-575E-8BE6-67CF-E2010DE620DF}"/>
                </a:ext>
              </a:extLst>
            </p:cNvPr>
            <p:cNvCxnSpPr>
              <a:cxnSpLocks/>
            </p:cNvCxnSpPr>
            <p:nvPr/>
          </p:nvCxnSpPr>
          <p:spPr>
            <a:xfrm>
              <a:off x="990880" y="703693"/>
              <a:ext cx="0" cy="510777"/>
            </a:xfrm>
            <a:prstGeom prst="line">
              <a:avLst/>
            </a:prstGeom>
            <a:noFill/>
            <a:ln w="38100" cap="flat" cmpd="sng" algn="ctr">
              <a:solidFill>
                <a:srgbClr val="FAAB61"/>
              </a:solidFill>
              <a:prstDash val="solid"/>
            </a:ln>
            <a:effectLst/>
          </p:spPr>
        </p:cxnSp>
        <p:sp>
          <p:nvSpPr>
            <p:cNvPr id="80" name="RbLeanShape Arrow Option 1 5">
              <a:extLst>
                <a:ext uri="{FF2B5EF4-FFF2-40B4-BE49-F238E27FC236}">
                  <a16:creationId xmlns:a16="http://schemas.microsoft.com/office/drawing/2014/main" id="{C871D87B-2B0C-BF56-9E9B-CECEED38F0BE}"/>
                </a:ext>
              </a:extLst>
            </p:cNvPr>
            <p:cNvSpPr>
              <a:spLocks/>
            </p:cNvSpPr>
            <p:nvPr/>
          </p:nvSpPr>
          <p:spPr>
            <a:xfrm>
              <a:off x="1079037" y="702102"/>
              <a:ext cx="1775261" cy="513958"/>
            </a:xfrm>
            <a:custGeom>
              <a:avLst/>
              <a:gdLst>
                <a:gd name="connsiteX0" fmla="*/ 0 w 457200"/>
                <a:gd name="connsiteY0" fmla="*/ 0 h 508000"/>
                <a:gd name="connsiteX1" fmla="*/ 330200 w 457200"/>
                <a:gd name="connsiteY1" fmla="*/ 0 h 508000"/>
                <a:gd name="connsiteX2" fmla="*/ 457200 w 457200"/>
                <a:gd name="connsiteY2" fmla="*/ 254000 h 508000"/>
                <a:gd name="connsiteX3" fmla="*/ 330200 w 457200"/>
                <a:gd name="connsiteY3" fmla="*/ 508000 h 508000"/>
                <a:gd name="connsiteX4" fmla="*/ 0 w 457200"/>
                <a:gd name="connsiteY4" fmla="*/ 508000 h 508000"/>
                <a:gd name="connsiteX0" fmla="*/ 0 w 438828"/>
                <a:gd name="connsiteY0" fmla="*/ 0 h 508000"/>
                <a:gd name="connsiteX1" fmla="*/ 330200 w 438828"/>
                <a:gd name="connsiteY1" fmla="*/ 0 h 508000"/>
                <a:gd name="connsiteX2" fmla="*/ 438828 w 438828"/>
                <a:gd name="connsiteY2" fmla="*/ 254000 h 508000"/>
                <a:gd name="connsiteX3" fmla="*/ 330200 w 438828"/>
                <a:gd name="connsiteY3" fmla="*/ 508000 h 508000"/>
                <a:gd name="connsiteX4" fmla="*/ 0 w 438828"/>
                <a:gd name="connsiteY4" fmla="*/ 508000 h 508000"/>
                <a:gd name="connsiteX0" fmla="*/ 0 w 421194"/>
                <a:gd name="connsiteY0" fmla="*/ 0 h 508000"/>
                <a:gd name="connsiteX1" fmla="*/ 330200 w 421194"/>
                <a:gd name="connsiteY1" fmla="*/ 0 h 508000"/>
                <a:gd name="connsiteX2" fmla="*/ 421194 w 421194"/>
                <a:gd name="connsiteY2" fmla="*/ 254000 h 508000"/>
                <a:gd name="connsiteX3" fmla="*/ 330200 w 421194"/>
                <a:gd name="connsiteY3" fmla="*/ 508000 h 508000"/>
                <a:gd name="connsiteX4" fmla="*/ 0 w 421194"/>
                <a:gd name="connsiteY4" fmla="*/ 508000 h 508000"/>
                <a:gd name="connsiteX0" fmla="*/ 0 w 404269"/>
                <a:gd name="connsiteY0" fmla="*/ 0 h 508000"/>
                <a:gd name="connsiteX1" fmla="*/ 330200 w 404269"/>
                <a:gd name="connsiteY1" fmla="*/ 0 h 508000"/>
                <a:gd name="connsiteX2" fmla="*/ 404269 w 404269"/>
                <a:gd name="connsiteY2" fmla="*/ 254000 h 508000"/>
                <a:gd name="connsiteX3" fmla="*/ 330200 w 404269"/>
                <a:gd name="connsiteY3" fmla="*/ 508000 h 508000"/>
                <a:gd name="connsiteX4" fmla="*/ 0 w 404269"/>
                <a:gd name="connsiteY4" fmla="*/ 508000 h 508000"/>
                <a:gd name="connsiteX0" fmla="*/ 0 w 386323"/>
                <a:gd name="connsiteY0" fmla="*/ 0 h 508000"/>
                <a:gd name="connsiteX1" fmla="*/ 330200 w 386323"/>
                <a:gd name="connsiteY1" fmla="*/ 0 h 508000"/>
                <a:gd name="connsiteX2" fmla="*/ 386323 w 386323"/>
                <a:gd name="connsiteY2" fmla="*/ 254000 h 508000"/>
                <a:gd name="connsiteX3" fmla="*/ 330200 w 386323"/>
                <a:gd name="connsiteY3" fmla="*/ 508000 h 508000"/>
                <a:gd name="connsiteX4" fmla="*/ 0 w 386323"/>
                <a:gd name="connsiteY4" fmla="*/ 508000 h 508000"/>
                <a:gd name="connsiteX0" fmla="*/ 0 w 403473"/>
                <a:gd name="connsiteY0" fmla="*/ 0 h 508000"/>
                <a:gd name="connsiteX1" fmla="*/ 330200 w 403473"/>
                <a:gd name="connsiteY1" fmla="*/ 0 h 508000"/>
                <a:gd name="connsiteX2" fmla="*/ 403473 w 403473"/>
                <a:gd name="connsiteY2" fmla="*/ 254000 h 508000"/>
                <a:gd name="connsiteX3" fmla="*/ 330200 w 403473"/>
                <a:gd name="connsiteY3" fmla="*/ 508000 h 508000"/>
                <a:gd name="connsiteX4" fmla="*/ 0 w 403473"/>
                <a:gd name="connsiteY4" fmla="*/ 508000 h 508000"/>
                <a:gd name="connsiteX0" fmla="*/ 0 w 385562"/>
                <a:gd name="connsiteY0" fmla="*/ 0 h 508000"/>
                <a:gd name="connsiteX1" fmla="*/ 330200 w 385562"/>
                <a:gd name="connsiteY1" fmla="*/ 0 h 508000"/>
                <a:gd name="connsiteX2" fmla="*/ 385562 w 385562"/>
                <a:gd name="connsiteY2" fmla="*/ 254000 h 508000"/>
                <a:gd name="connsiteX3" fmla="*/ 330200 w 385562"/>
                <a:gd name="connsiteY3" fmla="*/ 508000 h 508000"/>
                <a:gd name="connsiteX4" fmla="*/ 0 w 385562"/>
                <a:gd name="connsiteY4" fmla="*/ 508000 h 508000"/>
                <a:gd name="connsiteX0" fmla="*/ 0 w 368446"/>
                <a:gd name="connsiteY0" fmla="*/ 0 h 508000"/>
                <a:gd name="connsiteX1" fmla="*/ 330200 w 368446"/>
                <a:gd name="connsiteY1" fmla="*/ 0 h 508000"/>
                <a:gd name="connsiteX2" fmla="*/ 368446 w 368446"/>
                <a:gd name="connsiteY2" fmla="*/ 254000 h 508000"/>
                <a:gd name="connsiteX3" fmla="*/ 330200 w 368446"/>
                <a:gd name="connsiteY3" fmla="*/ 508000 h 508000"/>
                <a:gd name="connsiteX4" fmla="*/ 0 w 368446"/>
                <a:gd name="connsiteY4" fmla="*/ 508000 h 508000"/>
                <a:gd name="connsiteX0" fmla="*/ 0 w 352090"/>
                <a:gd name="connsiteY0" fmla="*/ 0 h 508000"/>
                <a:gd name="connsiteX1" fmla="*/ 330200 w 352090"/>
                <a:gd name="connsiteY1" fmla="*/ 0 h 508000"/>
                <a:gd name="connsiteX2" fmla="*/ 352090 w 352090"/>
                <a:gd name="connsiteY2" fmla="*/ 254000 h 508000"/>
                <a:gd name="connsiteX3" fmla="*/ 330200 w 352090"/>
                <a:gd name="connsiteY3" fmla="*/ 508000 h 508000"/>
                <a:gd name="connsiteX4" fmla="*/ 0 w 352090"/>
                <a:gd name="connsiteY4" fmla="*/ 508000 h 508000"/>
                <a:gd name="connsiteX0" fmla="*/ 0 w 367720"/>
                <a:gd name="connsiteY0" fmla="*/ 0 h 508000"/>
                <a:gd name="connsiteX1" fmla="*/ 330200 w 367720"/>
                <a:gd name="connsiteY1" fmla="*/ 0 h 508000"/>
                <a:gd name="connsiteX2" fmla="*/ 367720 w 367720"/>
                <a:gd name="connsiteY2" fmla="*/ 254000 h 508000"/>
                <a:gd name="connsiteX3" fmla="*/ 330200 w 367720"/>
                <a:gd name="connsiteY3" fmla="*/ 508000 h 508000"/>
                <a:gd name="connsiteX4" fmla="*/ 0 w 367720"/>
                <a:gd name="connsiteY4" fmla="*/ 508000 h 508000"/>
                <a:gd name="connsiteX0" fmla="*/ 0 w 379336"/>
                <a:gd name="connsiteY0" fmla="*/ 0 h 508000"/>
                <a:gd name="connsiteX1" fmla="*/ 330200 w 379336"/>
                <a:gd name="connsiteY1" fmla="*/ 0 h 508000"/>
                <a:gd name="connsiteX2" fmla="*/ 379336 w 379336"/>
                <a:gd name="connsiteY2" fmla="*/ 254000 h 508000"/>
                <a:gd name="connsiteX3" fmla="*/ 330200 w 379336"/>
                <a:gd name="connsiteY3" fmla="*/ 508000 h 508000"/>
                <a:gd name="connsiteX4" fmla="*/ 0 w 379336"/>
                <a:gd name="connsiteY4" fmla="*/ 508000 h 508000"/>
                <a:gd name="connsiteX0" fmla="*/ 0 w 367353"/>
                <a:gd name="connsiteY0" fmla="*/ 0 h 508000"/>
                <a:gd name="connsiteX1" fmla="*/ 330200 w 367353"/>
                <a:gd name="connsiteY1" fmla="*/ 0 h 508000"/>
                <a:gd name="connsiteX2" fmla="*/ 367353 w 367353"/>
                <a:gd name="connsiteY2" fmla="*/ 254000 h 508000"/>
                <a:gd name="connsiteX3" fmla="*/ 330200 w 367353"/>
                <a:gd name="connsiteY3" fmla="*/ 508000 h 508000"/>
                <a:gd name="connsiteX4" fmla="*/ 0 w 367353"/>
                <a:gd name="connsiteY4" fmla="*/ 508000 h 508000"/>
                <a:gd name="connsiteX0" fmla="*/ 0 w 355748"/>
                <a:gd name="connsiteY0" fmla="*/ 0 h 508000"/>
                <a:gd name="connsiteX1" fmla="*/ 330200 w 355748"/>
                <a:gd name="connsiteY1" fmla="*/ 0 h 508000"/>
                <a:gd name="connsiteX2" fmla="*/ 355748 w 355748"/>
                <a:gd name="connsiteY2" fmla="*/ 254000 h 508000"/>
                <a:gd name="connsiteX3" fmla="*/ 330200 w 355748"/>
                <a:gd name="connsiteY3" fmla="*/ 508000 h 508000"/>
                <a:gd name="connsiteX4" fmla="*/ 0 w 355748"/>
                <a:gd name="connsiteY4" fmla="*/ 508000 h 508000"/>
                <a:gd name="connsiteX0" fmla="*/ 0 w 366986"/>
                <a:gd name="connsiteY0" fmla="*/ 0 h 508000"/>
                <a:gd name="connsiteX1" fmla="*/ 330200 w 366986"/>
                <a:gd name="connsiteY1" fmla="*/ 0 h 508000"/>
                <a:gd name="connsiteX2" fmla="*/ 366986 w 366986"/>
                <a:gd name="connsiteY2" fmla="*/ 254000 h 508000"/>
                <a:gd name="connsiteX3" fmla="*/ 330200 w 366986"/>
                <a:gd name="connsiteY3" fmla="*/ 508000 h 508000"/>
                <a:gd name="connsiteX4" fmla="*/ 0 w 366986"/>
                <a:gd name="connsiteY4" fmla="*/ 508000 h 50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986" h="508000">
                  <a:moveTo>
                    <a:pt x="0" y="0"/>
                  </a:moveTo>
                  <a:lnTo>
                    <a:pt x="330200" y="0"/>
                  </a:lnTo>
                  <a:lnTo>
                    <a:pt x="366986" y="254000"/>
                  </a:lnTo>
                  <a:lnTo>
                    <a:pt x="330200" y="508000"/>
                  </a:lnTo>
                  <a:lnTo>
                    <a:pt x="0" y="50800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solid"/>
            </a:ln>
            <a:effectLst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defTabSz="342900" fontAlgn="ctr">
                <a:defRPr/>
              </a:pPr>
              <a:endParaRPr lang="en-US" sz="750" kern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81" name="ListLeanHorizontalTextTopic0">
              <a:extLst>
                <a:ext uri="{FF2B5EF4-FFF2-40B4-BE49-F238E27FC236}">
                  <a16:creationId xmlns:a16="http://schemas.microsoft.com/office/drawing/2014/main" id="{89090CCD-881E-5935-40E2-C292D8951D9B}"/>
                </a:ext>
              </a:extLst>
            </p:cNvPr>
            <p:cNvSpPr txBox="1">
              <a:spLocks/>
            </p:cNvSpPr>
            <p:nvPr/>
          </p:nvSpPr>
          <p:spPr>
            <a:xfrm>
              <a:off x="1231992" y="848280"/>
              <a:ext cx="1469052" cy="221599"/>
            </a:xfrm>
            <a:prstGeom prst="rect">
              <a:avLst/>
            </a:prstGeom>
            <a:noFill/>
          </p:spPr>
          <p:txBody>
            <a:bodyPr vert="horz" wrap="square" lIns="68580" tIns="34290" rIns="68580" bIns="34290" rtlCol="0" anchor="ctr">
              <a:noAutofit/>
            </a:bodyPr>
            <a:lstStyle/>
            <a:p>
              <a:pPr defTabSz="342900">
                <a:lnSpc>
                  <a:spcPct val="90000"/>
                </a:lnSpc>
                <a:buSzPct val="100000"/>
                <a:defRPr/>
              </a:pPr>
              <a:r>
                <a:rPr lang="en-US" sz="1100" kern="0" dirty="0">
                  <a:latin typeface="Calibri" panose="020F0502020204030204"/>
                </a:rPr>
                <a:t>[Phase 1]</a:t>
              </a:r>
            </a:p>
          </p:txBody>
        </p:sp>
        <p:sp>
          <p:nvSpPr>
            <p:cNvPr id="82" name="RbNavigator">
              <a:extLst>
                <a:ext uri="{FF2B5EF4-FFF2-40B4-BE49-F238E27FC236}">
                  <a16:creationId xmlns:a16="http://schemas.microsoft.com/office/drawing/2014/main" id="{2D6CEEB5-B208-2A81-E040-05879CC2DB7B}"/>
                </a:ext>
              </a:extLst>
            </p:cNvPr>
            <p:cNvSpPr txBox="1">
              <a:spLocks/>
            </p:cNvSpPr>
            <p:nvPr/>
          </p:nvSpPr>
          <p:spPr>
            <a:xfrm>
              <a:off x="1079036" y="800040"/>
              <a:ext cx="156973" cy="318081"/>
            </a:xfrm>
            <a:prstGeom prst="rect">
              <a:avLst/>
            </a:prstGeom>
            <a:solidFill>
              <a:srgbClr val="FAAB61"/>
            </a:solidFill>
          </p:spPr>
          <p:txBody>
            <a:bodyPr vert="horz" wrap="none" lIns="0" tIns="0" rIns="0" bIns="0" rtlCol="0" anchor="ctr">
              <a:noAutofit/>
            </a:bodyPr>
            <a:lstStyle/>
            <a:p>
              <a:pPr algn="ctr" defTabSz="342900">
                <a:lnSpc>
                  <a:spcPct val="93000"/>
                </a:lnSpc>
                <a:buSzPct val="100000"/>
                <a:defRPr/>
              </a:pPr>
              <a:r>
                <a:rPr kumimoji="1" lang="en-US" sz="1100" kern="0" dirty="0">
                  <a:solidFill>
                    <a:srgbClr val="FFFFFF"/>
                  </a:solidFill>
                  <a:latin typeface="Calibri" panose="020F0502020204030204"/>
                  <a:cs typeface="Arial" pitchFamily="34" charset="0"/>
                </a:rPr>
                <a:t>I</a:t>
              </a:r>
            </a:p>
          </p:txBody>
        </p:sp>
        <p:sp>
          <p:nvSpPr>
            <p:cNvPr id="83" name="RbLeanShape Arrow Option 1 5">
              <a:extLst>
                <a:ext uri="{FF2B5EF4-FFF2-40B4-BE49-F238E27FC236}">
                  <a16:creationId xmlns:a16="http://schemas.microsoft.com/office/drawing/2014/main" id="{926172F5-D4FD-8AC7-D9EB-DD25EC684BBE}"/>
                </a:ext>
              </a:extLst>
            </p:cNvPr>
            <p:cNvSpPr>
              <a:spLocks/>
            </p:cNvSpPr>
            <p:nvPr/>
          </p:nvSpPr>
          <p:spPr>
            <a:xfrm>
              <a:off x="2926796" y="702102"/>
              <a:ext cx="1775262" cy="513958"/>
            </a:xfrm>
            <a:custGeom>
              <a:avLst/>
              <a:gdLst>
                <a:gd name="connsiteX0" fmla="*/ 0 w 457200"/>
                <a:gd name="connsiteY0" fmla="*/ 0 h 508000"/>
                <a:gd name="connsiteX1" fmla="*/ 330200 w 457200"/>
                <a:gd name="connsiteY1" fmla="*/ 0 h 508000"/>
                <a:gd name="connsiteX2" fmla="*/ 457200 w 457200"/>
                <a:gd name="connsiteY2" fmla="*/ 254000 h 508000"/>
                <a:gd name="connsiteX3" fmla="*/ 330200 w 457200"/>
                <a:gd name="connsiteY3" fmla="*/ 508000 h 508000"/>
                <a:gd name="connsiteX4" fmla="*/ 0 w 457200"/>
                <a:gd name="connsiteY4" fmla="*/ 508000 h 508000"/>
                <a:gd name="connsiteX0" fmla="*/ 0 w 438828"/>
                <a:gd name="connsiteY0" fmla="*/ 0 h 508000"/>
                <a:gd name="connsiteX1" fmla="*/ 330200 w 438828"/>
                <a:gd name="connsiteY1" fmla="*/ 0 h 508000"/>
                <a:gd name="connsiteX2" fmla="*/ 438828 w 438828"/>
                <a:gd name="connsiteY2" fmla="*/ 254000 h 508000"/>
                <a:gd name="connsiteX3" fmla="*/ 330200 w 438828"/>
                <a:gd name="connsiteY3" fmla="*/ 508000 h 508000"/>
                <a:gd name="connsiteX4" fmla="*/ 0 w 438828"/>
                <a:gd name="connsiteY4" fmla="*/ 508000 h 508000"/>
                <a:gd name="connsiteX0" fmla="*/ 0 w 421194"/>
                <a:gd name="connsiteY0" fmla="*/ 0 h 508000"/>
                <a:gd name="connsiteX1" fmla="*/ 330200 w 421194"/>
                <a:gd name="connsiteY1" fmla="*/ 0 h 508000"/>
                <a:gd name="connsiteX2" fmla="*/ 421194 w 421194"/>
                <a:gd name="connsiteY2" fmla="*/ 254000 h 508000"/>
                <a:gd name="connsiteX3" fmla="*/ 330200 w 421194"/>
                <a:gd name="connsiteY3" fmla="*/ 508000 h 508000"/>
                <a:gd name="connsiteX4" fmla="*/ 0 w 421194"/>
                <a:gd name="connsiteY4" fmla="*/ 508000 h 508000"/>
                <a:gd name="connsiteX0" fmla="*/ 0 w 404269"/>
                <a:gd name="connsiteY0" fmla="*/ 0 h 508000"/>
                <a:gd name="connsiteX1" fmla="*/ 330200 w 404269"/>
                <a:gd name="connsiteY1" fmla="*/ 0 h 508000"/>
                <a:gd name="connsiteX2" fmla="*/ 404269 w 404269"/>
                <a:gd name="connsiteY2" fmla="*/ 254000 h 508000"/>
                <a:gd name="connsiteX3" fmla="*/ 330200 w 404269"/>
                <a:gd name="connsiteY3" fmla="*/ 508000 h 508000"/>
                <a:gd name="connsiteX4" fmla="*/ 0 w 404269"/>
                <a:gd name="connsiteY4" fmla="*/ 508000 h 508000"/>
                <a:gd name="connsiteX0" fmla="*/ 0 w 386323"/>
                <a:gd name="connsiteY0" fmla="*/ 0 h 508000"/>
                <a:gd name="connsiteX1" fmla="*/ 330200 w 386323"/>
                <a:gd name="connsiteY1" fmla="*/ 0 h 508000"/>
                <a:gd name="connsiteX2" fmla="*/ 386323 w 386323"/>
                <a:gd name="connsiteY2" fmla="*/ 254000 h 508000"/>
                <a:gd name="connsiteX3" fmla="*/ 330200 w 386323"/>
                <a:gd name="connsiteY3" fmla="*/ 508000 h 508000"/>
                <a:gd name="connsiteX4" fmla="*/ 0 w 386323"/>
                <a:gd name="connsiteY4" fmla="*/ 508000 h 508000"/>
                <a:gd name="connsiteX0" fmla="*/ 0 w 403473"/>
                <a:gd name="connsiteY0" fmla="*/ 0 h 508000"/>
                <a:gd name="connsiteX1" fmla="*/ 330200 w 403473"/>
                <a:gd name="connsiteY1" fmla="*/ 0 h 508000"/>
                <a:gd name="connsiteX2" fmla="*/ 403473 w 403473"/>
                <a:gd name="connsiteY2" fmla="*/ 254000 h 508000"/>
                <a:gd name="connsiteX3" fmla="*/ 330200 w 403473"/>
                <a:gd name="connsiteY3" fmla="*/ 508000 h 508000"/>
                <a:gd name="connsiteX4" fmla="*/ 0 w 403473"/>
                <a:gd name="connsiteY4" fmla="*/ 508000 h 508000"/>
                <a:gd name="connsiteX0" fmla="*/ 0 w 385562"/>
                <a:gd name="connsiteY0" fmla="*/ 0 h 508000"/>
                <a:gd name="connsiteX1" fmla="*/ 330200 w 385562"/>
                <a:gd name="connsiteY1" fmla="*/ 0 h 508000"/>
                <a:gd name="connsiteX2" fmla="*/ 385562 w 385562"/>
                <a:gd name="connsiteY2" fmla="*/ 254000 h 508000"/>
                <a:gd name="connsiteX3" fmla="*/ 330200 w 385562"/>
                <a:gd name="connsiteY3" fmla="*/ 508000 h 508000"/>
                <a:gd name="connsiteX4" fmla="*/ 0 w 385562"/>
                <a:gd name="connsiteY4" fmla="*/ 508000 h 508000"/>
                <a:gd name="connsiteX0" fmla="*/ 0 w 368446"/>
                <a:gd name="connsiteY0" fmla="*/ 0 h 508000"/>
                <a:gd name="connsiteX1" fmla="*/ 330200 w 368446"/>
                <a:gd name="connsiteY1" fmla="*/ 0 h 508000"/>
                <a:gd name="connsiteX2" fmla="*/ 368446 w 368446"/>
                <a:gd name="connsiteY2" fmla="*/ 254000 h 508000"/>
                <a:gd name="connsiteX3" fmla="*/ 330200 w 368446"/>
                <a:gd name="connsiteY3" fmla="*/ 508000 h 508000"/>
                <a:gd name="connsiteX4" fmla="*/ 0 w 368446"/>
                <a:gd name="connsiteY4" fmla="*/ 508000 h 508000"/>
                <a:gd name="connsiteX0" fmla="*/ 0 w 352090"/>
                <a:gd name="connsiteY0" fmla="*/ 0 h 508000"/>
                <a:gd name="connsiteX1" fmla="*/ 330200 w 352090"/>
                <a:gd name="connsiteY1" fmla="*/ 0 h 508000"/>
                <a:gd name="connsiteX2" fmla="*/ 352090 w 352090"/>
                <a:gd name="connsiteY2" fmla="*/ 254000 h 508000"/>
                <a:gd name="connsiteX3" fmla="*/ 330200 w 352090"/>
                <a:gd name="connsiteY3" fmla="*/ 508000 h 508000"/>
                <a:gd name="connsiteX4" fmla="*/ 0 w 352090"/>
                <a:gd name="connsiteY4" fmla="*/ 508000 h 508000"/>
                <a:gd name="connsiteX0" fmla="*/ 0 w 367720"/>
                <a:gd name="connsiteY0" fmla="*/ 0 h 508000"/>
                <a:gd name="connsiteX1" fmla="*/ 330200 w 367720"/>
                <a:gd name="connsiteY1" fmla="*/ 0 h 508000"/>
                <a:gd name="connsiteX2" fmla="*/ 367720 w 367720"/>
                <a:gd name="connsiteY2" fmla="*/ 254000 h 508000"/>
                <a:gd name="connsiteX3" fmla="*/ 330200 w 367720"/>
                <a:gd name="connsiteY3" fmla="*/ 508000 h 508000"/>
                <a:gd name="connsiteX4" fmla="*/ 0 w 367720"/>
                <a:gd name="connsiteY4" fmla="*/ 508000 h 508000"/>
                <a:gd name="connsiteX0" fmla="*/ 0 w 379336"/>
                <a:gd name="connsiteY0" fmla="*/ 0 h 508000"/>
                <a:gd name="connsiteX1" fmla="*/ 330200 w 379336"/>
                <a:gd name="connsiteY1" fmla="*/ 0 h 508000"/>
                <a:gd name="connsiteX2" fmla="*/ 379336 w 379336"/>
                <a:gd name="connsiteY2" fmla="*/ 254000 h 508000"/>
                <a:gd name="connsiteX3" fmla="*/ 330200 w 379336"/>
                <a:gd name="connsiteY3" fmla="*/ 508000 h 508000"/>
                <a:gd name="connsiteX4" fmla="*/ 0 w 379336"/>
                <a:gd name="connsiteY4" fmla="*/ 508000 h 508000"/>
                <a:gd name="connsiteX0" fmla="*/ 0 w 367353"/>
                <a:gd name="connsiteY0" fmla="*/ 0 h 508000"/>
                <a:gd name="connsiteX1" fmla="*/ 330200 w 367353"/>
                <a:gd name="connsiteY1" fmla="*/ 0 h 508000"/>
                <a:gd name="connsiteX2" fmla="*/ 367353 w 367353"/>
                <a:gd name="connsiteY2" fmla="*/ 254000 h 508000"/>
                <a:gd name="connsiteX3" fmla="*/ 330200 w 367353"/>
                <a:gd name="connsiteY3" fmla="*/ 508000 h 508000"/>
                <a:gd name="connsiteX4" fmla="*/ 0 w 367353"/>
                <a:gd name="connsiteY4" fmla="*/ 508000 h 508000"/>
                <a:gd name="connsiteX0" fmla="*/ 0 w 355748"/>
                <a:gd name="connsiteY0" fmla="*/ 0 h 508000"/>
                <a:gd name="connsiteX1" fmla="*/ 330200 w 355748"/>
                <a:gd name="connsiteY1" fmla="*/ 0 h 508000"/>
                <a:gd name="connsiteX2" fmla="*/ 355748 w 355748"/>
                <a:gd name="connsiteY2" fmla="*/ 254000 h 508000"/>
                <a:gd name="connsiteX3" fmla="*/ 330200 w 355748"/>
                <a:gd name="connsiteY3" fmla="*/ 508000 h 508000"/>
                <a:gd name="connsiteX4" fmla="*/ 0 w 355748"/>
                <a:gd name="connsiteY4" fmla="*/ 508000 h 508000"/>
                <a:gd name="connsiteX0" fmla="*/ 0 w 366986"/>
                <a:gd name="connsiteY0" fmla="*/ 0 h 508000"/>
                <a:gd name="connsiteX1" fmla="*/ 330200 w 366986"/>
                <a:gd name="connsiteY1" fmla="*/ 0 h 508000"/>
                <a:gd name="connsiteX2" fmla="*/ 366986 w 366986"/>
                <a:gd name="connsiteY2" fmla="*/ 254000 h 508000"/>
                <a:gd name="connsiteX3" fmla="*/ 330200 w 366986"/>
                <a:gd name="connsiteY3" fmla="*/ 508000 h 508000"/>
                <a:gd name="connsiteX4" fmla="*/ 0 w 366986"/>
                <a:gd name="connsiteY4" fmla="*/ 508000 h 50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986" h="508000">
                  <a:moveTo>
                    <a:pt x="0" y="0"/>
                  </a:moveTo>
                  <a:lnTo>
                    <a:pt x="330200" y="0"/>
                  </a:lnTo>
                  <a:lnTo>
                    <a:pt x="366986" y="254000"/>
                  </a:lnTo>
                  <a:lnTo>
                    <a:pt x="330200" y="508000"/>
                  </a:lnTo>
                  <a:lnTo>
                    <a:pt x="0" y="50800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solid"/>
            </a:ln>
            <a:effectLst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defTabSz="342900" fontAlgn="ctr">
                <a:defRPr/>
              </a:pPr>
              <a:endParaRPr lang="en-US" sz="750" kern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84" name="ListLeanHorizontalTextTopic0">
              <a:extLst>
                <a:ext uri="{FF2B5EF4-FFF2-40B4-BE49-F238E27FC236}">
                  <a16:creationId xmlns:a16="http://schemas.microsoft.com/office/drawing/2014/main" id="{53290D0F-8FE0-4523-90B1-A3CBDFB402EC}"/>
                </a:ext>
              </a:extLst>
            </p:cNvPr>
            <p:cNvSpPr txBox="1">
              <a:spLocks/>
            </p:cNvSpPr>
            <p:nvPr/>
          </p:nvSpPr>
          <p:spPr>
            <a:xfrm>
              <a:off x="3079752" y="848280"/>
              <a:ext cx="1469052" cy="221599"/>
            </a:xfrm>
            <a:prstGeom prst="rect">
              <a:avLst/>
            </a:prstGeom>
            <a:noFill/>
          </p:spPr>
          <p:txBody>
            <a:bodyPr vert="horz" wrap="square" lIns="68580" tIns="34290" rIns="68580" bIns="34290" rtlCol="0" anchor="ctr">
              <a:noAutofit/>
            </a:bodyPr>
            <a:lstStyle/>
            <a:p>
              <a:pPr defTabSz="342900">
                <a:lnSpc>
                  <a:spcPct val="90000"/>
                </a:lnSpc>
                <a:buSzPct val="100000"/>
                <a:defRPr/>
              </a:pPr>
              <a:r>
                <a:rPr lang="en-US" sz="1100" kern="0" dirty="0">
                  <a:latin typeface="Calibri" panose="020F0502020204030204"/>
                </a:rPr>
                <a:t>[Phase 2]</a:t>
              </a:r>
            </a:p>
          </p:txBody>
        </p:sp>
        <p:sp>
          <p:nvSpPr>
            <p:cNvPr id="85" name="RbNavigator">
              <a:extLst>
                <a:ext uri="{FF2B5EF4-FFF2-40B4-BE49-F238E27FC236}">
                  <a16:creationId xmlns:a16="http://schemas.microsoft.com/office/drawing/2014/main" id="{39882186-2A6A-BAE5-9DD2-78D803A0A915}"/>
                </a:ext>
              </a:extLst>
            </p:cNvPr>
            <p:cNvSpPr txBox="1">
              <a:spLocks/>
            </p:cNvSpPr>
            <p:nvPr/>
          </p:nvSpPr>
          <p:spPr>
            <a:xfrm>
              <a:off x="2926796" y="800040"/>
              <a:ext cx="156973" cy="318081"/>
            </a:xfrm>
            <a:prstGeom prst="rect">
              <a:avLst/>
            </a:prstGeom>
            <a:solidFill>
              <a:srgbClr val="FAAB61"/>
            </a:solidFill>
          </p:spPr>
          <p:txBody>
            <a:bodyPr vert="horz" wrap="none" lIns="0" tIns="0" rIns="0" bIns="0" rtlCol="0" anchor="ctr">
              <a:noAutofit/>
            </a:bodyPr>
            <a:lstStyle/>
            <a:p>
              <a:pPr algn="ctr" defTabSz="342900">
                <a:lnSpc>
                  <a:spcPct val="93000"/>
                </a:lnSpc>
                <a:buSzPct val="100000"/>
                <a:defRPr/>
              </a:pPr>
              <a:r>
                <a:rPr kumimoji="1" lang="en-US" sz="1100" kern="0" dirty="0">
                  <a:solidFill>
                    <a:srgbClr val="FFFFFF"/>
                  </a:solidFill>
                  <a:latin typeface="Calibri" panose="020F0502020204030204"/>
                  <a:cs typeface="Arial" pitchFamily="34" charset="0"/>
                </a:rPr>
                <a:t>II</a:t>
              </a:r>
            </a:p>
          </p:txBody>
        </p:sp>
        <p:sp>
          <p:nvSpPr>
            <p:cNvPr id="86" name="RbLeanShape Arrow Option 1 5">
              <a:extLst>
                <a:ext uri="{FF2B5EF4-FFF2-40B4-BE49-F238E27FC236}">
                  <a16:creationId xmlns:a16="http://schemas.microsoft.com/office/drawing/2014/main" id="{C5271775-EB08-8A65-D3B9-642E7C5AB08C}"/>
                </a:ext>
              </a:extLst>
            </p:cNvPr>
            <p:cNvSpPr>
              <a:spLocks/>
            </p:cNvSpPr>
            <p:nvPr/>
          </p:nvSpPr>
          <p:spPr>
            <a:xfrm>
              <a:off x="4774558" y="702102"/>
              <a:ext cx="1775262" cy="513958"/>
            </a:xfrm>
            <a:custGeom>
              <a:avLst/>
              <a:gdLst>
                <a:gd name="connsiteX0" fmla="*/ 0 w 457200"/>
                <a:gd name="connsiteY0" fmla="*/ 0 h 508000"/>
                <a:gd name="connsiteX1" fmla="*/ 330200 w 457200"/>
                <a:gd name="connsiteY1" fmla="*/ 0 h 508000"/>
                <a:gd name="connsiteX2" fmla="*/ 457200 w 457200"/>
                <a:gd name="connsiteY2" fmla="*/ 254000 h 508000"/>
                <a:gd name="connsiteX3" fmla="*/ 330200 w 457200"/>
                <a:gd name="connsiteY3" fmla="*/ 508000 h 508000"/>
                <a:gd name="connsiteX4" fmla="*/ 0 w 457200"/>
                <a:gd name="connsiteY4" fmla="*/ 508000 h 508000"/>
                <a:gd name="connsiteX0" fmla="*/ 0 w 438828"/>
                <a:gd name="connsiteY0" fmla="*/ 0 h 508000"/>
                <a:gd name="connsiteX1" fmla="*/ 330200 w 438828"/>
                <a:gd name="connsiteY1" fmla="*/ 0 h 508000"/>
                <a:gd name="connsiteX2" fmla="*/ 438828 w 438828"/>
                <a:gd name="connsiteY2" fmla="*/ 254000 h 508000"/>
                <a:gd name="connsiteX3" fmla="*/ 330200 w 438828"/>
                <a:gd name="connsiteY3" fmla="*/ 508000 h 508000"/>
                <a:gd name="connsiteX4" fmla="*/ 0 w 438828"/>
                <a:gd name="connsiteY4" fmla="*/ 508000 h 508000"/>
                <a:gd name="connsiteX0" fmla="*/ 0 w 421194"/>
                <a:gd name="connsiteY0" fmla="*/ 0 h 508000"/>
                <a:gd name="connsiteX1" fmla="*/ 330200 w 421194"/>
                <a:gd name="connsiteY1" fmla="*/ 0 h 508000"/>
                <a:gd name="connsiteX2" fmla="*/ 421194 w 421194"/>
                <a:gd name="connsiteY2" fmla="*/ 254000 h 508000"/>
                <a:gd name="connsiteX3" fmla="*/ 330200 w 421194"/>
                <a:gd name="connsiteY3" fmla="*/ 508000 h 508000"/>
                <a:gd name="connsiteX4" fmla="*/ 0 w 421194"/>
                <a:gd name="connsiteY4" fmla="*/ 508000 h 508000"/>
                <a:gd name="connsiteX0" fmla="*/ 0 w 404269"/>
                <a:gd name="connsiteY0" fmla="*/ 0 h 508000"/>
                <a:gd name="connsiteX1" fmla="*/ 330200 w 404269"/>
                <a:gd name="connsiteY1" fmla="*/ 0 h 508000"/>
                <a:gd name="connsiteX2" fmla="*/ 404269 w 404269"/>
                <a:gd name="connsiteY2" fmla="*/ 254000 h 508000"/>
                <a:gd name="connsiteX3" fmla="*/ 330200 w 404269"/>
                <a:gd name="connsiteY3" fmla="*/ 508000 h 508000"/>
                <a:gd name="connsiteX4" fmla="*/ 0 w 404269"/>
                <a:gd name="connsiteY4" fmla="*/ 508000 h 508000"/>
                <a:gd name="connsiteX0" fmla="*/ 0 w 386323"/>
                <a:gd name="connsiteY0" fmla="*/ 0 h 508000"/>
                <a:gd name="connsiteX1" fmla="*/ 330200 w 386323"/>
                <a:gd name="connsiteY1" fmla="*/ 0 h 508000"/>
                <a:gd name="connsiteX2" fmla="*/ 386323 w 386323"/>
                <a:gd name="connsiteY2" fmla="*/ 254000 h 508000"/>
                <a:gd name="connsiteX3" fmla="*/ 330200 w 386323"/>
                <a:gd name="connsiteY3" fmla="*/ 508000 h 508000"/>
                <a:gd name="connsiteX4" fmla="*/ 0 w 386323"/>
                <a:gd name="connsiteY4" fmla="*/ 508000 h 508000"/>
                <a:gd name="connsiteX0" fmla="*/ 0 w 403473"/>
                <a:gd name="connsiteY0" fmla="*/ 0 h 508000"/>
                <a:gd name="connsiteX1" fmla="*/ 330200 w 403473"/>
                <a:gd name="connsiteY1" fmla="*/ 0 h 508000"/>
                <a:gd name="connsiteX2" fmla="*/ 403473 w 403473"/>
                <a:gd name="connsiteY2" fmla="*/ 254000 h 508000"/>
                <a:gd name="connsiteX3" fmla="*/ 330200 w 403473"/>
                <a:gd name="connsiteY3" fmla="*/ 508000 h 508000"/>
                <a:gd name="connsiteX4" fmla="*/ 0 w 403473"/>
                <a:gd name="connsiteY4" fmla="*/ 508000 h 508000"/>
                <a:gd name="connsiteX0" fmla="*/ 0 w 385562"/>
                <a:gd name="connsiteY0" fmla="*/ 0 h 508000"/>
                <a:gd name="connsiteX1" fmla="*/ 330200 w 385562"/>
                <a:gd name="connsiteY1" fmla="*/ 0 h 508000"/>
                <a:gd name="connsiteX2" fmla="*/ 385562 w 385562"/>
                <a:gd name="connsiteY2" fmla="*/ 254000 h 508000"/>
                <a:gd name="connsiteX3" fmla="*/ 330200 w 385562"/>
                <a:gd name="connsiteY3" fmla="*/ 508000 h 508000"/>
                <a:gd name="connsiteX4" fmla="*/ 0 w 385562"/>
                <a:gd name="connsiteY4" fmla="*/ 508000 h 508000"/>
                <a:gd name="connsiteX0" fmla="*/ 0 w 368446"/>
                <a:gd name="connsiteY0" fmla="*/ 0 h 508000"/>
                <a:gd name="connsiteX1" fmla="*/ 330200 w 368446"/>
                <a:gd name="connsiteY1" fmla="*/ 0 h 508000"/>
                <a:gd name="connsiteX2" fmla="*/ 368446 w 368446"/>
                <a:gd name="connsiteY2" fmla="*/ 254000 h 508000"/>
                <a:gd name="connsiteX3" fmla="*/ 330200 w 368446"/>
                <a:gd name="connsiteY3" fmla="*/ 508000 h 508000"/>
                <a:gd name="connsiteX4" fmla="*/ 0 w 368446"/>
                <a:gd name="connsiteY4" fmla="*/ 508000 h 508000"/>
                <a:gd name="connsiteX0" fmla="*/ 0 w 352090"/>
                <a:gd name="connsiteY0" fmla="*/ 0 h 508000"/>
                <a:gd name="connsiteX1" fmla="*/ 330200 w 352090"/>
                <a:gd name="connsiteY1" fmla="*/ 0 h 508000"/>
                <a:gd name="connsiteX2" fmla="*/ 352090 w 352090"/>
                <a:gd name="connsiteY2" fmla="*/ 254000 h 508000"/>
                <a:gd name="connsiteX3" fmla="*/ 330200 w 352090"/>
                <a:gd name="connsiteY3" fmla="*/ 508000 h 508000"/>
                <a:gd name="connsiteX4" fmla="*/ 0 w 352090"/>
                <a:gd name="connsiteY4" fmla="*/ 508000 h 508000"/>
                <a:gd name="connsiteX0" fmla="*/ 0 w 367720"/>
                <a:gd name="connsiteY0" fmla="*/ 0 h 508000"/>
                <a:gd name="connsiteX1" fmla="*/ 330200 w 367720"/>
                <a:gd name="connsiteY1" fmla="*/ 0 h 508000"/>
                <a:gd name="connsiteX2" fmla="*/ 367720 w 367720"/>
                <a:gd name="connsiteY2" fmla="*/ 254000 h 508000"/>
                <a:gd name="connsiteX3" fmla="*/ 330200 w 367720"/>
                <a:gd name="connsiteY3" fmla="*/ 508000 h 508000"/>
                <a:gd name="connsiteX4" fmla="*/ 0 w 367720"/>
                <a:gd name="connsiteY4" fmla="*/ 508000 h 508000"/>
                <a:gd name="connsiteX0" fmla="*/ 0 w 379336"/>
                <a:gd name="connsiteY0" fmla="*/ 0 h 508000"/>
                <a:gd name="connsiteX1" fmla="*/ 330200 w 379336"/>
                <a:gd name="connsiteY1" fmla="*/ 0 h 508000"/>
                <a:gd name="connsiteX2" fmla="*/ 379336 w 379336"/>
                <a:gd name="connsiteY2" fmla="*/ 254000 h 508000"/>
                <a:gd name="connsiteX3" fmla="*/ 330200 w 379336"/>
                <a:gd name="connsiteY3" fmla="*/ 508000 h 508000"/>
                <a:gd name="connsiteX4" fmla="*/ 0 w 379336"/>
                <a:gd name="connsiteY4" fmla="*/ 508000 h 508000"/>
                <a:gd name="connsiteX0" fmla="*/ 0 w 367353"/>
                <a:gd name="connsiteY0" fmla="*/ 0 h 508000"/>
                <a:gd name="connsiteX1" fmla="*/ 330200 w 367353"/>
                <a:gd name="connsiteY1" fmla="*/ 0 h 508000"/>
                <a:gd name="connsiteX2" fmla="*/ 367353 w 367353"/>
                <a:gd name="connsiteY2" fmla="*/ 254000 h 508000"/>
                <a:gd name="connsiteX3" fmla="*/ 330200 w 367353"/>
                <a:gd name="connsiteY3" fmla="*/ 508000 h 508000"/>
                <a:gd name="connsiteX4" fmla="*/ 0 w 367353"/>
                <a:gd name="connsiteY4" fmla="*/ 508000 h 508000"/>
                <a:gd name="connsiteX0" fmla="*/ 0 w 355748"/>
                <a:gd name="connsiteY0" fmla="*/ 0 h 508000"/>
                <a:gd name="connsiteX1" fmla="*/ 330200 w 355748"/>
                <a:gd name="connsiteY1" fmla="*/ 0 h 508000"/>
                <a:gd name="connsiteX2" fmla="*/ 355748 w 355748"/>
                <a:gd name="connsiteY2" fmla="*/ 254000 h 508000"/>
                <a:gd name="connsiteX3" fmla="*/ 330200 w 355748"/>
                <a:gd name="connsiteY3" fmla="*/ 508000 h 508000"/>
                <a:gd name="connsiteX4" fmla="*/ 0 w 355748"/>
                <a:gd name="connsiteY4" fmla="*/ 508000 h 508000"/>
                <a:gd name="connsiteX0" fmla="*/ 0 w 366986"/>
                <a:gd name="connsiteY0" fmla="*/ 0 h 508000"/>
                <a:gd name="connsiteX1" fmla="*/ 330200 w 366986"/>
                <a:gd name="connsiteY1" fmla="*/ 0 h 508000"/>
                <a:gd name="connsiteX2" fmla="*/ 366986 w 366986"/>
                <a:gd name="connsiteY2" fmla="*/ 254000 h 508000"/>
                <a:gd name="connsiteX3" fmla="*/ 330200 w 366986"/>
                <a:gd name="connsiteY3" fmla="*/ 508000 h 508000"/>
                <a:gd name="connsiteX4" fmla="*/ 0 w 366986"/>
                <a:gd name="connsiteY4" fmla="*/ 508000 h 50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986" h="508000">
                  <a:moveTo>
                    <a:pt x="0" y="0"/>
                  </a:moveTo>
                  <a:lnTo>
                    <a:pt x="330200" y="0"/>
                  </a:lnTo>
                  <a:lnTo>
                    <a:pt x="366986" y="254000"/>
                  </a:lnTo>
                  <a:lnTo>
                    <a:pt x="330200" y="508000"/>
                  </a:lnTo>
                  <a:lnTo>
                    <a:pt x="0" y="50800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solid"/>
            </a:ln>
            <a:effectLst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defTabSz="342900" fontAlgn="ctr">
                <a:defRPr/>
              </a:pPr>
              <a:endParaRPr lang="en-US" sz="750" kern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87" name="ListLeanHorizontalTextTopic0">
              <a:extLst>
                <a:ext uri="{FF2B5EF4-FFF2-40B4-BE49-F238E27FC236}">
                  <a16:creationId xmlns:a16="http://schemas.microsoft.com/office/drawing/2014/main" id="{39E10E4F-7BE8-3B5E-0663-3220D5B93701}"/>
                </a:ext>
              </a:extLst>
            </p:cNvPr>
            <p:cNvSpPr txBox="1">
              <a:spLocks/>
            </p:cNvSpPr>
            <p:nvPr/>
          </p:nvSpPr>
          <p:spPr>
            <a:xfrm>
              <a:off x="4927514" y="848280"/>
              <a:ext cx="1469052" cy="221599"/>
            </a:xfrm>
            <a:prstGeom prst="rect">
              <a:avLst/>
            </a:prstGeom>
            <a:noFill/>
          </p:spPr>
          <p:txBody>
            <a:bodyPr vert="horz" wrap="square" lIns="68580" tIns="34290" rIns="68580" bIns="34290" rtlCol="0" anchor="ctr">
              <a:noAutofit/>
            </a:bodyPr>
            <a:lstStyle/>
            <a:p>
              <a:pPr defTabSz="342900">
                <a:lnSpc>
                  <a:spcPct val="90000"/>
                </a:lnSpc>
                <a:buSzPct val="100000"/>
                <a:defRPr/>
              </a:pPr>
              <a:r>
                <a:rPr lang="en-US" sz="1100" kern="0" dirty="0">
                  <a:latin typeface="Calibri" panose="020F0502020204030204"/>
                </a:rPr>
                <a:t>[Phase 3]</a:t>
              </a:r>
            </a:p>
          </p:txBody>
        </p:sp>
        <p:sp>
          <p:nvSpPr>
            <p:cNvPr id="88" name="RbNavigator">
              <a:extLst>
                <a:ext uri="{FF2B5EF4-FFF2-40B4-BE49-F238E27FC236}">
                  <a16:creationId xmlns:a16="http://schemas.microsoft.com/office/drawing/2014/main" id="{A5670AFA-7054-E173-7E57-2F4460B18B60}"/>
                </a:ext>
              </a:extLst>
            </p:cNvPr>
            <p:cNvSpPr txBox="1">
              <a:spLocks/>
            </p:cNvSpPr>
            <p:nvPr/>
          </p:nvSpPr>
          <p:spPr>
            <a:xfrm>
              <a:off x="4774558" y="800040"/>
              <a:ext cx="156973" cy="318081"/>
            </a:xfrm>
            <a:prstGeom prst="rect">
              <a:avLst/>
            </a:prstGeom>
            <a:solidFill>
              <a:srgbClr val="FAAB61"/>
            </a:solidFill>
          </p:spPr>
          <p:txBody>
            <a:bodyPr vert="horz" wrap="none" lIns="0" tIns="0" rIns="0" bIns="0" rtlCol="0" anchor="ctr">
              <a:noAutofit/>
            </a:bodyPr>
            <a:lstStyle/>
            <a:p>
              <a:pPr algn="ctr" defTabSz="342900">
                <a:lnSpc>
                  <a:spcPct val="93000"/>
                </a:lnSpc>
                <a:buSzPct val="100000"/>
                <a:defRPr/>
              </a:pPr>
              <a:r>
                <a:rPr kumimoji="1" lang="en-US" sz="1100" kern="0" dirty="0">
                  <a:solidFill>
                    <a:srgbClr val="FFFFFF"/>
                  </a:solidFill>
                  <a:latin typeface="Calibri" panose="020F0502020204030204"/>
                  <a:cs typeface="Arial" pitchFamily="34" charset="0"/>
                </a:rPr>
                <a:t>III</a:t>
              </a:r>
            </a:p>
          </p:txBody>
        </p:sp>
        <p:sp>
          <p:nvSpPr>
            <p:cNvPr id="89" name="RbLeanShape Arrow Option 1 5">
              <a:extLst>
                <a:ext uri="{FF2B5EF4-FFF2-40B4-BE49-F238E27FC236}">
                  <a16:creationId xmlns:a16="http://schemas.microsoft.com/office/drawing/2014/main" id="{96B69505-06FF-660B-8972-A5E81EE748FA}"/>
                </a:ext>
              </a:extLst>
            </p:cNvPr>
            <p:cNvSpPr>
              <a:spLocks/>
            </p:cNvSpPr>
            <p:nvPr/>
          </p:nvSpPr>
          <p:spPr>
            <a:xfrm>
              <a:off x="6622316" y="702102"/>
              <a:ext cx="1775262" cy="513958"/>
            </a:xfrm>
            <a:custGeom>
              <a:avLst/>
              <a:gdLst>
                <a:gd name="connsiteX0" fmla="*/ 0 w 457200"/>
                <a:gd name="connsiteY0" fmla="*/ 0 h 508000"/>
                <a:gd name="connsiteX1" fmla="*/ 330200 w 457200"/>
                <a:gd name="connsiteY1" fmla="*/ 0 h 508000"/>
                <a:gd name="connsiteX2" fmla="*/ 457200 w 457200"/>
                <a:gd name="connsiteY2" fmla="*/ 254000 h 508000"/>
                <a:gd name="connsiteX3" fmla="*/ 330200 w 457200"/>
                <a:gd name="connsiteY3" fmla="*/ 508000 h 508000"/>
                <a:gd name="connsiteX4" fmla="*/ 0 w 457200"/>
                <a:gd name="connsiteY4" fmla="*/ 508000 h 508000"/>
                <a:gd name="connsiteX0" fmla="*/ 0 w 438828"/>
                <a:gd name="connsiteY0" fmla="*/ 0 h 508000"/>
                <a:gd name="connsiteX1" fmla="*/ 330200 w 438828"/>
                <a:gd name="connsiteY1" fmla="*/ 0 h 508000"/>
                <a:gd name="connsiteX2" fmla="*/ 438828 w 438828"/>
                <a:gd name="connsiteY2" fmla="*/ 254000 h 508000"/>
                <a:gd name="connsiteX3" fmla="*/ 330200 w 438828"/>
                <a:gd name="connsiteY3" fmla="*/ 508000 h 508000"/>
                <a:gd name="connsiteX4" fmla="*/ 0 w 438828"/>
                <a:gd name="connsiteY4" fmla="*/ 508000 h 508000"/>
                <a:gd name="connsiteX0" fmla="*/ 0 w 421194"/>
                <a:gd name="connsiteY0" fmla="*/ 0 h 508000"/>
                <a:gd name="connsiteX1" fmla="*/ 330200 w 421194"/>
                <a:gd name="connsiteY1" fmla="*/ 0 h 508000"/>
                <a:gd name="connsiteX2" fmla="*/ 421194 w 421194"/>
                <a:gd name="connsiteY2" fmla="*/ 254000 h 508000"/>
                <a:gd name="connsiteX3" fmla="*/ 330200 w 421194"/>
                <a:gd name="connsiteY3" fmla="*/ 508000 h 508000"/>
                <a:gd name="connsiteX4" fmla="*/ 0 w 421194"/>
                <a:gd name="connsiteY4" fmla="*/ 508000 h 508000"/>
                <a:gd name="connsiteX0" fmla="*/ 0 w 404269"/>
                <a:gd name="connsiteY0" fmla="*/ 0 h 508000"/>
                <a:gd name="connsiteX1" fmla="*/ 330200 w 404269"/>
                <a:gd name="connsiteY1" fmla="*/ 0 h 508000"/>
                <a:gd name="connsiteX2" fmla="*/ 404269 w 404269"/>
                <a:gd name="connsiteY2" fmla="*/ 254000 h 508000"/>
                <a:gd name="connsiteX3" fmla="*/ 330200 w 404269"/>
                <a:gd name="connsiteY3" fmla="*/ 508000 h 508000"/>
                <a:gd name="connsiteX4" fmla="*/ 0 w 404269"/>
                <a:gd name="connsiteY4" fmla="*/ 508000 h 508000"/>
                <a:gd name="connsiteX0" fmla="*/ 0 w 386323"/>
                <a:gd name="connsiteY0" fmla="*/ 0 h 508000"/>
                <a:gd name="connsiteX1" fmla="*/ 330200 w 386323"/>
                <a:gd name="connsiteY1" fmla="*/ 0 h 508000"/>
                <a:gd name="connsiteX2" fmla="*/ 386323 w 386323"/>
                <a:gd name="connsiteY2" fmla="*/ 254000 h 508000"/>
                <a:gd name="connsiteX3" fmla="*/ 330200 w 386323"/>
                <a:gd name="connsiteY3" fmla="*/ 508000 h 508000"/>
                <a:gd name="connsiteX4" fmla="*/ 0 w 386323"/>
                <a:gd name="connsiteY4" fmla="*/ 508000 h 508000"/>
                <a:gd name="connsiteX0" fmla="*/ 0 w 403473"/>
                <a:gd name="connsiteY0" fmla="*/ 0 h 508000"/>
                <a:gd name="connsiteX1" fmla="*/ 330200 w 403473"/>
                <a:gd name="connsiteY1" fmla="*/ 0 h 508000"/>
                <a:gd name="connsiteX2" fmla="*/ 403473 w 403473"/>
                <a:gd name="connsiteY2" fmla="*/ 254000 h 508000"/>
                <a:gd name="connsiteX3" fmla="*/ 330200 w 403473"/>
                <a:gd name="connsiteY3" fmla="*/ 508000 h 508000"/>
                <a:gd name="connsiteX4" fmla="*/ 0 w 403473"/>
                <a:gd name="connsiteY4" fmla="*/ 508000 h 508000"/>
                <a:gd name="connsiteX0" fmla="*/ 0 w 385562"/>
                <a:gd name="connsiteY0" fmla="*/ 0 h 508000"/>
                <a:gd name="connsiteX1" fmla="*/ 330200 w 385562"/>
                <a:gd name="connsiteY1" fmla="*/ 0 h 508000"/>
                <a:gd name="connsiteX2" fmla="*/ 385562 w 385562"/>
                <a:gd name="connsiteY2" fmla="*/ 254000 h 508000"/>
                <a:gd name="connsiteX3" fmla="*/ 330200 w 385562"/>
                <a:gd name="connsiteY3" fmla="*/ 508000 h 508000"/>
                <a:gd name="connsiteX4" fmla="*/ 0 w 385562"/>
                <a:gd name="connsiteY4" fmla="*/ 508000 h 508000"/>
                <a:gd name="connsiteX0" fmla="*/ 0 w 368446"/>
                <a:gd name="connsiteY0" fmla="*/ 0 h 508000"/>
                <a:gd name="connsiteX1" fmla="*/ 330200 w 368446"/>
                <a:gd name="connsiteY1" fmla="*/ 0 h 508000"/>
                <a:gd name="connsiteX2" fmla="*/ 368446 w 368446"/>
                <a:gd name="connsiteY2" fmla="*/ 254000 h 508000"/>
                <a:gd name="connsiteX3" fmla="*/ 330200 w 368446"/>
                <a:gd name="connsiteY3" fmla="*/ 508000 h 508000"/>
                <a:gd name="connsiteX4" fmla="*/ 0 w 368446"/>
                <a:gd name="connsiteY4" fmla="*/ 508000 h 508000"/>
                <a:gd name="connsiteX0" fmla="*/ 0 w 352090"/>
                <a:gd name="connsiteY0" fmla="*/ 0 h 508000"/>
                <a:gd name="connsiteX1" fmla="*/ 330200 w 352090"/>
                <a:gd name="connsiteY1" fmla="*/ 0 h 508000"/>
                <a:gd name="connsiteX2" fmla="*/ 352090 w 352090"/>
                <a:gd name="connsiteY2" fmla="*/ 254000 h 508000"/>
                <a:gd name="connsiteX3" fmla="*/ 330200 w 352090"/>
                <a:gd name="connsiteY3" fmla="*/ 508000 h 508000"/>
                <a:gd name="connsiteX4" fmla="*/ 0 w 352090"/>
                <a:gd name="connsiteY4" fmla="*/ 508000 h 508000"/>
                <a:gd name="connsiteX0" fmla="*/ 0 w 367720"/>
                <a:gd name="connsiteY0" fmla="*/ 0 h 508000"/>
                <a:gd name="connsiteX1" fmla="*/ 330200 w 367720"/>
                <a:gd name="connsiteY1" fmla="*/ 0 h 508000"/>
                <a:gd name="connsiteX2" fmla="*/ 367720 w 367720"/>
                <a:gd name="connsiteY2" fmla="*/ 254000 h 508000"/>
                <a:gd name="connsiteX3" fmla="*/ 330200 w 367720"/>
                <a:gd name="connsiteY3" fmla="*/ 508000 h 508000"/>
                <a:gd name="connsiteX4" fmla="*/ 0 w 367720"/>
                <a:gd name="connsiteY4" fmla="*/ 508000 h 508000"/>
                <a:gd name="connsiteX0" fmla="*/ 0 w 379336"/>
                <a:gd name="connsiteY0" fmla="*/ 0 h 508000"/>
                <a:gd name="connsiteX1" fmla="*/ 330200 w 379336"/>
                <a:gd name="connsiteY1" fmla="*/ 0 h 508000"/>
                <a:gd name="connsiteX2" fmla="*/ 379336 w 379336"/>
                <a:gd name="connsiteY2" fmla="*/ 254000 h 508000"/>
                <a:gd name="connsiteX3" fmla="*/ 330200 w 379336"/>
                <a:gd name="connsiteY3" fmla="*/ 508000 h 508000"/>
                <a:gd name="connsiteX4" fmla="*/ 0 w 379336"/>
                <a:gd name="connsiteY4" fmla="*/ 508000 h 508000"/>
                <a:gd name="connsiteX0" fmla="*/ 0 w 367353"/>
                <a:gd name="connsiteY0" fmla="*/ 0 h 508000"/>
                <a:gd name="connsiteX1" fmla="*/ 330200 w 367353"/>
                <a:gd name="connsiteY1" fmla="*/ 0 h 508000"/>
                <a:gd name="connsiteX2" fmla="*/ 367353 w 367353"/>
                <a:gd name="connsiteY2" fmla="*/ 254000 h 508000"/>
                <a:gd name="connsiteX3" fmla="*/ 330200 w 367353"/>
                <a:gd name="connsiteY3" fmla="*/ 508000 h 508000"/>
                <a:gd name="connsiteX4" fmla="*/ 0 w 367353"/>
                <a:gd name="connsiteY4" fmla="*/ 508000 h 508000"/>
                <a:gd name="connsiteX0" fmla="*/ 0 w 355748"/>
                <a:gd name="connsiteY0" fmla="*/ 0 h 508000"/>
                <a:gd name="connsiteX1" fmla="*/ 330200 w 355748"/>
                <a:gd name="connsiteY1" fmla="*/ 0 h 508000"/>
                <a:gd name="connsiteX2" fmla="*/ 355748 w 355748"/>
                <a:gd name="connsiteY2" fmla="*/ 254000 h 508000"/>
                <a:gd name="connsiteX3" fmla="*/ 330200 w 355748"/>
                <a:gd name="connsiteY3" fmla="*/ 508000 h 508000"/>
                <a:gd name="connsiteX4" fmla="*/ 0 w 355748"/>
                <a:gd name="connsiteY4" fmla="*/ 508000 h 508000"/>
                <a:gd name="connsiteX0" fmla="*/ 0 w 366986"/>
                <a:gd name="connsiteY0" fmla="*/ 0 h 508000"/>
                <a:gd name="connsiteX1" fmla="*/ 330200 w 366986"/>
                <a:gd name="connsiteY1" fmla="*/ 0 h 508000"/>
                <a:gd name="connsiteX2" fmla="*/ 366986 w 366986"/>
                <a:gd name="connsiteY2" fmla="*/ 254000 h 508000"/>
                <a:gd name="connsiteX3" fmla="*/ 330200 w 366986"/>
                <a:gd name="connsiteY3" fmla="*/ 508000 h 508000"/>
                <a:gd name="connsiteX4" fmla="*/ 0 w 366986"/>
                <a:gd name="connsiteY4" fmla="*/ 508000 h 50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986" h="508000">
                  <a:moveTo>
                    <a:pt x="0" y="0"/>
                  </a:moveTo>
                  <a:lnTo>
                    <a:pt x="330200" y="0"/>
                  </a:lnTo>
                  <a:lnTo>
                    <a:pt x="366986" y="254000"/>
                  </a:lnTo>
                  <a:lnTo>
                    <a:pt x="330200" y="508000"/>
                  </a:lnTo>
                  <a:lnTo>
                    <a:pt x="0" y="50800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solid"/>
            </a:ln>
            <a:effectLst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defTabSz="342900" fontAlgn="ctr">
                <a:defRPr/>
              </a:pPr>
              <a:endParaRPr lang="en-US" sz="750" kern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90" name="ListLeanHorizontalTextTopic0">
              <a:extLst>
                <a:ext uri="{FF2B5EF4-FFF2-40B4-BE49-F238E27FC236}">
                  <a16:creationId xmlns:a16="http://schemas.microsoft.com/office/drawing/2014/main" id="{8961ECB8-C91D-2A7F-1C7C-41C3FEC3434E}"/>
                </a:ext>
              </a:extLst>
            </p:cNvPr>
            <p:cNvSpPr txBox="1">
              <a:spLocks/>
            </p:cNvSpPr>
            <p:nvPr/>
          </p:nvSpPr>
          <p:spPr>
            <a:xfrm>
              <a:off x="6775272" y="848280"/>
              <a:ext cx="1469052" cy="221599"/>
            </a:xfrm>
            <a:prstGeom prst="rect">
              <a:avLst/>
            </a:prstGeom>
            <a:noFill/>
          </p:spPr>
          <p:txBody>
            <a:bodyPr vert="horz" wrap="square" lIns="68580" tIns="34290" rIns="68580" bIns="34290" rtlCol="0" anchor="ctr">
              <a:noAutofit/>
            </a:bodyPr>
            <a:lstStyle/>
            <a:p>
              <a:pPr defTabSz="342900">
                <a:lnSpc>
                  <a:spcPct val="90000"/>
                </a:lnSpc>
                <a:buSzPct val="100000"/>
                <a:defRPr/>
              </a:pPr>
              <a:r>
                <a:rPr lang="en-US" sz="1100" kern="0" dirty="0">
                  <a:latin typeface="Calibri" panose="020F0502020204030204"/>
                </a:rPr>
                <a:t>[Phase 4]</a:t>
              </a:r>
            </a:p>
          </p:txBody>
        </p:sp>
        <p:sp>
          <p:nvSpPr>
            <p:cNvPr id="91" name="RbNavigator">
              <a:extLst>
                <a:ext uri="{FF2B5EF4-FFF2-40B4-BE49-F238E27FC236}">
                  <a16:creationId xmlns:a16="http://schemas.microsoft.com/office/drawing/2014/main" id="{DB3F13C7-8367-3258-06A8-02E34A00B4C9}"/>
                </a:ext>
              </a:extLst>
            </p:cNvPr>
            <p:cNvSpPr txBox="1">
              <a:spLocks/>
            </p:cNvSpPr>
            <p:nvPr/>
          </p:nvSpPr>
          <p:spPr>
            <a:xfrm>
              <a:off x="6622316" y="800040"/>
              <a:ext cx="156973" cy="318081"/>
            </a:xfrm>
            <a:prstGeom prst="rect">
              <a:avLst/>
            </a:prstGeom>
            <a:solidFill>
              <a:srgbClr val="FAAB61"/>
            </a:solidFill>
          </p:spPr>
          <p:txBody>
            <a:bodyPr vert="horz" wrap="none" lIns="0" tIns="0" rIns="0" bIns="0" rtlCol="0" anchor="ctr">
              <a:noAutofit/>
            </a:bodyPr>
            <a:lstStyle/>
            <a:p>
              <a:pPr algn="ctr" defTabSz="342900">
                <a:lnSpc>
                  <a:spcPct val="93000"/>
                </a:lnSpc>
                <a:buSzPct val="100000"/>
                <a:defRPr/>
              </a:pPr>
              <a:r>
                <a:rPr kumimoji="1" lang="en-US" sz="1100" kern="0" dirty="0">
                  <a:solidFill>
                    <a:srgbClr val="FFFFFF"/>
                  </a:solidFill>
                  <a:latin typeface="Calibri" panose="020F0502020204030204"/>
                  <a:cs typeface="Arial" pitchFamily="34" charset="0"/>
                </a:rPr>
                <a:t>IV</a:t>
              </a:r>
            </a:p>
          </p:txBody>
        </p:sp>
        <p:sp>
          <p:nvSpPr>
            <p:cNvPr id="92" name="RbLeanShape Arrow Option 1 5">
              <a:extLst>
                <a:ext uri="{FF2B5EF4-FFF2-40B4-BE49-F238E27FC236}">
                  <a16:creationId xmlns:a16="http://schemas.microsoft.com/office/drawing/2014/main" id="{3CCD35B1-9230-016F-07C1-0B0E9DB12C34}"/>
                </a:ext>
              </a:extLst>
            </p:cNvPr>
            <p:cNvSpPr>
              <a:spLocks/>
            </p:cNvSpPr>
            <p:nvPr/>
          </p:nvSpPr>
          <p:spPr>
            <a:xfrm>
              <a:off x="8475195" y="702102"/>
              <a:ext cx="1775262" cy="513958"/>
            </a:xfrm>
            <a:custGeom>
              <a:avLst/>
              <a:gdLst>
                <a:gd name="connsiteX0" fmla="*/ 0 w 457200"/>
                <a:gd name="connsiteY0" fmla="*/ 0 h 508000"/>
                <a:gd name="connsiteX1" fmla="*/ 330200 w 457200"/>
                <a:gd name="connsiteY1" fmla="*/ 0 h 508000"/>
                <a:gd name="connsiteX2" fmla="*/ 457200 w 457200"/>
                <a:gd name="connsiteY2" fmla="*/ 254000 h 508000"/>
                <a:gd name="connsiteX3" fmla="*/ 330200 w 457200"/>
                <a:gd name="connsiteY3" fmla="*/ 508000 h 508000"/>
                <a:gd name="connsiteX4" fmla="*/ 0 w 457200"/>
                <a:gd name="connsiteY4" fmla="*/ 508000 h 508000"/>
                <a:gd name="connsiteX0" fmla="*/ 0 w 438828"/>
                <a:gd name="connsiteY0" fmla="*/ 0 h 508000"/>
                <a:gd name="connsiteX1" fmla="*/ 330200 w 438828"/>
                <a:gd name="connsiteY1" fmla="*/ 0 h 508000"/>
                <a:gd name="connsiteX2" fmla="*/ 438828 w 438828"/>
                <a:gd name="connsiteY2" fmla="*/ 254000 h 508000"/>
                <a:gd name="connsiteX3" fmla="*/ 330200 w 438828"/>
                <a:gd name="connsiteY3" fmla="*/ 508000 h 508000"/>
                <a:gd name="connsiteX4" fmla="*/ 0 w 438828"/>
                <a:gd name="connsiteY4" fmla="*/ 508000 h 508000"/>
                <a:gd name="connsiteX0" fmla="*/ 0 w 421194"/>
                <a:gd name="connsiteY0" fmla="*/ 0 h 508000"/>
                <a:gd name="connsiteX1" fmla="*/ 330200 w 421194"/>
                <a:gd name="connsiteY1" fmla="*/ 0 h 508000"/>
                <a:gd name="connsiteX2" fmla="*/ 421194 w 421194"/>
                <a:gd name="connsiteY2" fmla="*/ 254000 h 508000"/>
                <a:gd name="connsiteX3" fmla="*/ 330200 w 421194"/>
                <a:gd name="connsiteY3" fmla="*/ 508000 h 508000"/>
                <a:gd name="connsiteX4" fmla="*/ 0 w 421194"/>
                <a:gd name="connsiteY4" fmla="*/ 508000 h 508000"/>
                <a:gd name="connsiteX0" fmla="*/ 0 w 404269"/>
                <a:gd name="connsiteY0" fmla="*/ 0 h 508000"/>
                <a:gd name="connsiteX1" fmla="*/ 330200 w 404269"/>
                <a:gd name="connsiteY1" fmla="*/ 0 h 508000"/>
                <a:gd name="connsiteX2" fmla="*/ 404269 w 404269"/>
                <a:gd name="connsiteY2" fmla="*/ 254000 h 508000"/>
                <a:gd name="connsiteX3" fmla="*/ 330200 w 404269"/>
                <a:gd name="connsiteY3" fmla="*/ 508000 h 508000"/>
                <a:gd name="connsiteX4" fmla="*/ 0 w 404269"/>
                <a:gd name="connsiteY4" fmla="*/ 508000 h 508000"/>
                <a:gd name="connsiteX0" fmla="*/ 0 w 386323"/>
                <a:gd name="connsiteY0" fmla="*/ 0 h 508000"/>
                <a:gd name="connsiteX1" fmla="*/ 330200 w 386323"/>
                <a:gd name="connsiteY1" fmla="*/ 0 h 508000"/>
                <a:gd name="connsiteX2" fmla="*/ 386323 w 386323"/>
                <a:gd name="connsiteY2" fmla="*/ 254000 h 508000"/>
                <a:gd name="connsiteX3" fmla="*/ 330200 w 386323"/>
                <a:gd name="connsiteY3" fmla="*/ 508000 h 508000"/>
                <a:gd name="connsiteX4" fmla="*/ 0 w 386323"/>
                <a:gd name="connsiteY4" fmla="*/ 508000 h 508000"/>
                <a:gd name="connsiteX0" fmla="*/ 0 w 403473"/>
                <a:gd name="connsiteY0" fmla="*/ 0 h 508000"/>
                <a:gd name="connsiteX1" fmla="*/ 330200 w 403473"/>
                <a:gd name="connsiteY1" fmla="*/ 0 h 508000"/>
                <a:gd name="connsiteX2" fmla="*/ 403473 w 403473"/>
                <a:gd name="connsiteY2" fmla="*/ 254000 h 508000"/>
                <a:gd name="connsiteX3" fmla="*/ 330200 w 403473"/>
                <a:gd name="connsiteY3" fmla="*/ 508000 h 508000"/>
                <a:gd name="connsiteX4" fmla="*/ 0 w 403473"/>
                <a:gd name="connsiteY4" fmla="*/ 508000 h 508000"/>
                <a:gd name="connsiteX0" fmla="*/ 0 w 385562"/>
                <a:gd name="connsiteY0" fmla="*/ 0 h 508000"/>
                <a:gd name="connsiteX1" fmla="*/ 330200 w 385562"/>
                <a:gd name="connsiteY1" fmla="*/ 0 h 508000"/>
                <a:gd name="connsiteX2" fmla="*/ 385562 w 385562"/>
                <a:gd name="connsiteY2" fmla="*/ 254000 h 508000"/>
                <a:gd name="connsiteX3" fmla="*/ 330200 w 385562"/>
                <a:gd name="connsiteY3" fmla="*/ 508000 h 508000"/>
                <a:gd name="connsiteX4" fmla="*/ 0 w 385562"/>
                <a:gd name="connsiteY4" fmla="*/ 508000 h 508000"/>
                <a:gd name="connsiteX0" fmla="*/ 0 w 368446"/>
                <a:gd name="connsiteY0" fmla="*/ 0 h 508000"/>
                <a:gd name="connsiteX1" fmla="*/ 330200 w 368446"/>
                <a:gd name="connsiteY1" fmla="*/ 0 h 508000"/>
                <a:gd name="connsiteX2" fmla="*/ 368446 w 368446"/>
                <a:gd name="connsiteY2" fmla="*/ 254000 h 508000"/>
                <a:gd name="connsiteX3" fmla="*/ 330200 w 368446"/>
                <a:gd name="connsiteY3" fmla="*/ 508000 h 508000"/>
                <a:gd name="connsiteX4" fmla="*/ 0 w 368446"/>
                <a:gd name="connsiteY4" fmla="*/ 508000 h 508000"/>
                <a:gd name="connsiteX0" fmla="*/ 0 w 352090"/>
                <a:gd name="connsiteY0" fmla="*/ 0 h 508000"/>
                <a:gd name="connsiteX1" fmla="*/ 330200 w 352090"/>
                <a:gd name="connsiteY1" fmla="*/ 0 h 508000"/>
                <a:gd name="connsiteX2" fmla="*/ 352090 w 352090"/>
                <a:gd name="connsiteY2" fmla="*/ 254000 h 508000"/>
                <a:gd name="connsiteX3" fmla="*/ 330200 w 352090"/>
                <a:gd name="connsiteY3" fmla="*/ 508000 h 508000"/>
                <a:gd name="connsiteX4" fmla="*/ 0 w 352090"/>
                <a:gd name="connsiteY4" fmla="*/ 508000 h 508000"/>
                <a:gd name="connsiteX0" fmla="*/ 0 w 367720"/>
                <a:gd name="connsiteY0" fmla="*/ 0 h 508000"/>
                <a:gd name="connsiteX1" fmla="*/ 330200 w 367720"/>
                <a:gd name="connsiteY1" fmla="*/ 0 h 508000"/>
                <a:gd name="connsiteX2" fmla="*/ 367720 w 367720"/>
                <a:gd name="connsiteY2" fmla="*/ 254000 h 508000"/>
                <a:gd name="connsiteX3" fmla="*/ 330200 w 367720"/>
                <a:gd name="connsiteY3" fmla="*/ 508000 h 508000"/>
                <a:gd name="connsiteX4" fmla="*/ 0 w 367720"/>
                <a:gd name="connsiteY4" fmla="*/ 508000 h 508000"/>
                <a:gd name="connsiteX0" fmla="*/ 0 w 379336"/>
                <a:gd name="connsiteY0" fmla="*/ 0 h 508000"/>
                <a:gd name="connsiteX1" fmla="*/ 330200 w 379336"/>
                <a:gd name="connsiteY1" fmla="*/ 0 h 508000"/>
                <a:gd name="connsiteX2" fmla="*/ 379336 w 379336"/>
                <a:gd name="connsiteY2" fmla="*/ 254000 h 508000"/>
                <a:gd name="connsiteX3" fmla="*/ 330200 w 379336"/>
                <a:gd name="connsiteY3" fmla="*/ 508000 h 508000"/>
                <a:gd name="connsiteX4" fmla="*/ 0 w 379336"/>
                <a:gd name="connsiteY4" fmla="*/ 508000 h 508000"/>
                <a:gd name="connsiteX0" fmla="*/ 0 w 367353"/>
                <a:gd name="connsiteY0" fmla="*/ 0 h 508000"/>
                <a:gd name="connsiteX1" fmla="*/ 330200 w 367353"/>
                <a:gd name="connsiteY1" fmla="*/ 0 h 508000"/>
                <a:gd name="connsiteX2" fmla="*/ 367353 w 367353"/>
                <a:gd name="connsiteY2" fmla="*/ 254000 h 508000"/>
                <a:gd name="connsiteX3" fmla="*/ 330200 w 367353"/>
                <a:gd name="connsiteY3" fmla="*/ 508000 h 508000"/>
                <a:gd name="connsiteX4" fmla="*/ 0 w 367353"/>
                <a:gd name="connsiteY4" fmla="*/ 508000 h 508000"/>
                <a:gd name="connsiteX0" fmla="*/ 0 w 355748"/>
                <a:gd name="connsiteY0" fmla="*/ 0 h 508000"/>
                <a:gd name="connsiteX1" fmla="*/ 330200 w 355748"/>
                <a:gd name="connsiteY1" fmla="*/ 0 h 508000"/>
                <a:gd name="connsiteX2" fmla="*/ 355748 w 355748"/>
                <a:gd name="connsiteY2" fmla="*/ 254000 h 508000"/>
                <a:gd name="connsiteX3" fmla="*/ 330200 w 355748"/>
                <a:gd name="connsiteY3" fmla="*/ 508000 h 508000"/>
                <a:gd name="connsiteX4" fmla="*/ 0 w 355748"/>
                <a:gd name="connsiteY4" fmla="*/ 508000 h 508000"/>
                <a:gd name="connsiteX0" fmla="*/ 0 w 366986"/>
                <a:gd name="connsiteY0" fmla="*/ 0 h 508000"/>
                <a:gd name="connsiteX1" fmla="*/ 330200 w 366986"/>
                <a:gd name="connsiteY1" fmla="*/ 0 h 508000"/>
                <a:gd name="connsiteX2" fmla="*/ 366986 w 366986"/>
                <a:gd name="connsiteY2" fmla="*/ 254000 h 508000"/>
                <a:gd name="connsiteX3" fmla="*/ 330200 w 366986"/>
                <a:gd name="connsiteY3" fmla="*/ 508000 h 508000"/>
                <a:gd name="connsiteX4" fmla="*/ 0 w 366986"/>
                <a:gd name="connsiteY4" fmla="*/ 508000 h 50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986" h="508000">
                  <a:moveTo>
                    <a:pt x="0" y="0"/>
                  </a:moveTo>
                  <a:lnTo>
                    <a:pt x="330200" y="0"/>
                  </a:lnTo>
                  <a:lnTo>
                    <a:pt x="366986" y="254000"/>
                  </a:lnTo>
                  <a:lnTo>
                    <a:pt x="330200" y="508000"/>
                  </a:lnTo>
                  <a:lnTo>
                    <a:pt x="0" y="50800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solid"/>
            </a:ln>
            <a:effectLst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defTabSz="342900" fontAlgn="ctr">
                <a:defRPr/>
              </a:pPr>
              <a:endParaRPr lang="en-US" sz="750" kern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93" name="ListLeanHorizontalTextTopic0">
              <a:extLst>
                <a:ext uri="{FF2B5EF4-FFF2-40B4-BE49-F238E27FC236}">
                  <a16:creationId xmlns:a16="http://schemas.microsoft.com/office/drawing/2014/main" id="{A86897C8-E615-0513-BAA6-00B58FC6E6D8}"/>
                </a:ext>
              </a:extLst>
            </p:cNvPr>
            <p:cNvSpPr txBox="1">
              <a:spLocks/>
            </p:cNvSpPr>
            <p:nvPr/>
          </p:nvSpPr>
          <p:spPr>
            <a:xfrm>
              <a:off x="8628151" y="848280"/>
              <a:ext cx="1469052" cy="221599"/>
            </a:xfrm>
            <a:prstGeom prst="rect">
              <a:avLst/>
            </a:prstGeom>
            <a:noFill/>
          </p:spPr>
          <p:txBody>
            <a:bodyPr vert="horz" wrap="square" lIns="68580" tIns="34290" rIns="68580" bIns="34290" rtlCol="0" anchor="ctr">
              <a:noAutofit/>
            </a:bodyPr>
            <a:lstStyle/>
            <a:p>
              <a:pPr defTabSz="342900">
                <a:lnSpc>
                  <a:spcPct val="90000"/>
                </a:lnSpc>
                <a:buSzPct val="100000"/>
                <a:defRPr/>
              </a:pPr>
              <a:r>
                <a:rPr lang="en-US" sz="1100" kern="0" dirty="0">
                  <a:latin typeface="Calibri" panose="020F0502020204030204"/>
                </a:rPr>
                <a:t>[Phase 5]</a:t>
              </a:r>
            </a:p>
          </p:txBody>
        </p:sp>
        <p:sp>
          <p:nvSpPr>
            <p:cNvPr id="94" name="RbNavigator">
              <a:extLst>
                <a:ext uri="{FF2B5EF4-FFF2-40B4-BE49-F238E27FC236}">
                  <a16:creationId xmlns:a16="http://schemas.microsoft.com/office/drawing/2014/main" id="{05DC88CF-5AB8-962F-6311-7F461A034BCB}"/>
                </a:ext>
              </a:extLst>
            </p:cNvPr>
            <p:cNvSpPr txBox="1">
              <a:spLocks/>
            </p:cNvSpPr>
            <p:nvPr/>
          </p:nvSpPr>
          <p:spPr>
            <a:xfrm>
              <a:off x="8475195" y="800040"/>
              <a:ext cx="156973" cy="318081"/>
            </a:xfrm>
            <a:prstGeom prst="rect">
              <a:avLst/>
            </a:prstGeom>
            <a:solidFill>
              <a:srgbClr val="FAAB61"/>
            </a:solidFill>
          </p:spPr>
          <p:txBody>
            <a:bodyPr vert="horz" wrap="none" lIns="0" tIns="0" rIns="0" bIns="0" rtlCol="0" anchor="ctr">
              <a:noAutofit/>
            </a:bodyPr>
            <a:lstStyle/>
            <a:p>
              <a:pPr algn="ctr" defTabSz="342900">
                <a:lnSpc>
                  <a:spcPct val="93000"/>
                </a:lnSpc>
                <a:buSzPct val="100000"/>
                <a:defRPr/>
              </a:pPr>
              <a:r>
                <a:rPr kumimoji="1" lang="en-US" sz="1100" kern="0" dirty="0">
                  <a:solidFill>
                    <a:srgbClr val="FFFFFF"/>
                  </a:solidFill>
                  <a:cs typeface="Arial" pitchFamily="34" charset="0"/>
                </a:rPr>
                <a:t>V</a:t>
              </a:r>
              <a:endParaRPr kumimoji="1" lang="en-US" sz="1100" kern="0" dirty="0">
                <a:solidFill>
                  <a:srgbClr val="FFFFFF"/>
                </a:solidFill>
                <a:latin typeface="Calibri" panose="020F0502020204030204"/>
                <a:cs typeface="Arial" pitchFamily="34" charset="0"/>
              </a:endParaRPr>
            </a:p>
          </p:txBody>
        </p:sp>
        <p:sp>
          <p:nvSpPr>
            <p:cNvPr id="95" name="RbLeanShape Arrow Option 1 5">
              <a:extLst>
                <a:ext uri="{FF2B5EF4-FFF2-40B4-BE49-F238E27FC236}">
                  <a16:creationId xmlns:a16="http://schemas.microsoft.com/office/drawing/2014/main" id="{9750DF49-5AC9-1549-4D3D-1D806E0AC875}"/>
                </a:ext>
              </a:extLst>
            </p:cNvPr>
            <p:cNvSpPr>
              <a:spLocks/>
            </p:cNvSpPr>
            <p:nvPr/>
          </p:nvSpPr>
          <p:spPr>
            <a:xfrm>
              <a:off x="10322955" y="702102"/>
              <a:ext cx="1775262" cy="513958"/>
            </a:xfrm>
            <a:custGeom>
              <a:avLst/>
              <a:gdLst>
                <a:gd name="connsiteX0" fmla="*/ 0 w 457200"/>
                <a:gd name="connsiteY0" fmla="*/ 0 h 508000"/>
                <a:gd name="connsiteX1" fmla="*/ 330200 w 457200"/>
                <a:gd name="connsiteY1" fmla="*/ 0 h 508000"/>
                <a:gd name="connsiteX2" fmla="*/ 457200 w 457200"/>
                <a:gd name="connsiteY2" fmla="*/ 254000 h 508000"/>
                <a:gd name="connsiteX3" fmla="*/ 330200 w 457200"/>
                <a:gd name="connsiteY3" fmla="*/ 508000 h 508000"/>
                <a:gd name="connsiteX4" fmla="*/ 0 w 457200"/>
                <a:gd name="connsiteY4" fmla="*/ 508000 h 508000"/>
                <a:gd name="connsiteX0" fmla="*/ 0 w 438828"/>
                <a:gd name="connsiteY0" fmla="*/ 0 h 508000"/>
                <a:gd name="connsiteX1" fmla="*/ 330200 w 438828"/>
                <a:gd name="connsiteY1" fmla="*/ 0 h 508000"/>
                <a:gd name="connsiteX2" fmla="*/ 438828 w 438828"/>
                <a:gd name="connsiteY2" fmla="*/ 254000 h 508000"/>
                <a:gd name="connsiteX3" fmla="*/ 330200 w 438828"/>
                <a:gd name="connsiteY3" fmla="*/ 508000 h 508000"/>
                <a:gd name="connsiteX4" fmla="*/ 0 w 438828"/>
                <a:gd name="connsiteY4" fmla="*/ 508000 h 508000"/>
                <a:gd name="connsiteX0" fmla="*/ 0 w 421194"/>
                <a:gd name="connsiteY0" fmla="*/ 0 h 508000"/>
                <a:gd name="connsiteX1" fmla="*/ 330200 w 421194"/>
                <a:gd name="connsiteY1" fmla="*/ 0 h 508000"/>
                <a:gd name="connsiteX2" fmla="*/ 421194 w 421194"/>
                <a:gd name="connsiteY2" fmla="*/ 254000 h 508000"/>
                <a:gd name="connsiteX3" fmla="*/ 330200 w 421194"/>
                <a:gd name="connsiteY3" fmla="*/ 508000 h 508000"/>
                <a:gd name="connsiteX4" fmla="*/ 0 w 421194"/>
                <a:gd name="connsiteY4" fmla="*/ 508000 h 508000"/>
                <a:gd name="connsiteX0" fmla="*/ 0 w 404269"/>
                <a:gd name="connsiteY0" fmla="*/ 0 h 508000"/>
                <a:gd name="connsiteX1" fmla="*/ 330200 w 404269"/>
                <a:gd name="connsiteY1" fmla="*/ 0 h 508000"/>
                <a:gd name="connsiteX2" fmla="*/ 404269 w 404269"/>
                <a:gd name="connsiteY2" fmla="*/ 254000 h 508000"/>
                <a:gd name="connsiteX3" fmla="*/ 330200 w 404269"/>
                <a:gd name="connsiteY3" fmla="*/ 508000 h 508000"/>
                <a:gd name="connsiteX4" fmla="*/ 0 w 404269"/>
                <a:gd name="connsiteY4" fmla="*/ 508000 h 508000"/>
                <a:gd name="connsiteX0" fmla="*/ 0 w 386323"/>
                <a:gd name="connsiteY0" fmla="*/ 0 h 508000"/>
                <a:gd name="connsiteX1" fmla="*/ 330200 w 386323"/>
                <a:gd name="connsiteY1" fmla="*/ 0 h 508000"/>
                <a:gd name="connsiteX2" fmla="*/ 386323 w 386323"/>
                <a:gd name="connsiteY2" fmla="*/ 254000 h 508000"/>
                <a:gd name="connsiteX3" fmla="*/ 330200 w 386323"/>
                <a:gd name="connsiteY3" fmla="*/ 508000 h 508000"/>
                <a:gd name="connsiteX4" fmla="*/ 0 w 386323"/>
                <a:gd name="connsiteY4" fmla="*/ 508000 h 508000"/>
                <a:gd name="connsiteX0" fmla="*/ 0 w 403473"/>
                <a:gd name="connsiteY0" fmla="*/ 0 h 508000"/>
                <a:gd name="connsiteX1" fmla="*/ 330200 w 403473"/>
                <a:gd name="connsiteY1" fmla="*/ 0 h 508000"/>
                <a:gd name="connsiteX2" fmla="*/ 403473 w 403473"/>
                <a:gd name="connsiteY2" fmla="*/ 254000 h 508000"/>
                <a:gd name="connsiteX3" fmla="*/ 330200 w 403473"/>
                <a:gd name="connsiteY3" fmla="*/ 508000 h 508000"/>
                <a:gd name="connsiteX4" fmla="*/ 0 w 403473"/>
                <a:gd name="connsiteY4" fmla="*/ 508000 h 508000"/>
                <a:gd name="connsiteX0" fmla="*/ 0 w 385562"/>
                <a:gd name="connsiteY0" fmla="*/ 0 h 508000"/>
                <a:gd name="connsiteX1" fmla="*/ 330200 w 385562"/>
                <a:gd name="connsiteY1" fmla="*/ 0 h 508000"/>
                <a:gd name="connsiteX2" fmla="*/ 385562 w 385562"/>
                <a:gd name="connsiteY2" fmla="*/ 254000 h 508000"/>
                <a:gd name="connsiteX3" fmla="*/ 330200 w 385562"/>
                <a:gd name="connsiteY3" fmla="*/ 508000 h 508000"/>
                <a:gd name="connsiteX4" fmla="*/ 0 w 385562"/>
                <a:gd name="connsiteY4" fmla="*/ 508000 h 508000"/>
                <a:gd name="connsiteX0" fmla="*/ 0 w 368446"/>
                <a:gd name="connsiteY0" fmla="*/ 0 h 508000"/>
                <a:gd name="connsiteX1" fmla="*/ 330200 w 368446"/>
                <a:gd name="connsiteY1" fmla="*/ 0 h 508000"/>
                <a:gd name="connsiteX2" fmla="*/ 368446 w 368446"/>
                <a:gd name="connsiteY2" fmla="*/ 254000 h 508000"/>
                <a:gd name="connsiteX3" fmla="*/ 330200 w 368446"/>
                <a:gd name="connsiteY3" fmla="*/ 508000 h 508000"/>
                <a:gd name="connsiteX4" fmla="*/ 0 w 368446"/>
                <a:gd name="connsiteY4" fmla="*/ 508000 h 508000"/>
                <a:gd name="connsiteX0" fmla="*/ 0 w 352090"/>
                <a:gd name="connsiteY0" fmla="*/ 0 h 508000"/>
                <a:gd name="connsiteX1" fmla="*/ 330200 w 352090"/>
                <a:gd name="connsiteY1" fmla="*/ 0 h 508000"/>
                <a:gd name="connsiteX2" fmla="*/ 352090 w 352090"/>
                <a:gd name="connsiteY2" fmla="*/ 254000 h 508000"/>
                <a:gd name="connsiteX3" fmla="*/ 330200 w 352090"/>
                <a:gd name="connsiteY3" fmla="*/ 508000 h 508000"/>
                <a:gd name="connsiteX4" fmla="*/ 0 w 352090"/>
                <a:gd name="connsiteY4" fmla="*/ 508000 h 508000"/>
                <a:gd name="connsiteX0" fmla="*/ 0 w 367720"/>
                <a:gd name="connsiteY0" fmla="*/ 0 h 508000"/>
                <a:gd name="connsiteX1" fmla="*/ 330200 w 367720"/>
                <a:gd name="connsiteY1" fmla="*/ 0 h 508000"/>
                <a:gd name="connsiteX2" fmla="*/ 367720 w 367720"/>
                <a:gd name="connsiteY2" fmla="*/ 254000 h 508000"/>
                <a:gd name="connsiteX3" fmla="*/ 330200 w 367720"/>
                <a:gd name="connsiteY3" fmla="*/ 508000 h 508000"/>
                <a:gd name="connsiteX4" fmla="*/ 0 w 367720"/>
                <a:gd name="connsiteY4" fmla="*/ 508000 h 508000"/>
                <a:gd name="connsiteX0" fmla="*/ 0 w 379336"/>
                <a:gd name="connsiteY0" fmla="*/ 0 h 508000"/>
                <a:gd name="connsiteX1" fmla="*/ 330200 w 379336"/>
                <a:gd name="connsiteY1" fmla="*/ 0 h 508000"/>
                <a:gd name="connsiteX2" fmla="*/ 379336 w 379336"/>
                <a:gd name="connsiteY2" fmla="*/ 254000 h 508000"/>
                <a:gd name="connsiteX3" fmla="*/ 330200 w 379336"/>
                <a:gd name="connsiteY3" fmla="*/ 508000 h 508000"/>
                <a:gd name="connsiteX4" fmla="*/ 0 w 379336"/>
                <a:gd name="connsiteY4" fmla="*/ 508000 h 508000"/>
                <a:gd name="connsiteX0" fmla="*/ 0 w 367353"/>
                <a:gd name="connsiteY0" fmla="*/ 0 h 508000"/>
                <a:gd name="connsiteX1" fmla="*/ 330200 w 367353"/>
                <a:gd name="connsiteY1" fmla="*/ 0 h 508000"/>
                <a:gd name="connsiteX2" fmla="*/ 367353 w 367353"/>
                <a:gd name="connsiteY2" fmla="*/ 254000 h 508000"/>
                <a:gd name="connsiteX3" fmla="*/ 330200 w 367353"/>
                <a:gd name="connsiteY3" fmla="*/ 508000 h 508000"/>
                <a:gd name="connsiteX4" fmla="*/ 0 w 367353"/>
                <a:gd name="connsiteY4" fmla="*/ 508000 h 508000"/>
                <a:gd name="connsiteX0" fmla="*/ 0 w 355748"/>
                <a:gd name="connsiteY0" fmla="*/ 0 h 508000"/>
                <a:gd name="connsiteX1" fmla="*/ 330200 w 355748"/>
                <a:gd name="connsiteY1" fmla="*/ 0 h 508000"/>
                <a:gd name="connsiteX2" fmla="*/ 355748 w 355748"/>
                <a:gd name="connsiteY2" fmla="*/ 254000 h 508000"/>
                <a:gd name="connsiteX3" fmla="*/ 330200 w 355748"/>
                <a:gd name="connsiteY3" fmla="*/ 508000 h 508000"/>
                <a:gd name="connsiteX4" fmla="*/ 0 w 355748"/>
                <a:gd name="connsiteY4" fmla="*/ 508000 h 508000"/>
                <a:gd name="connsiteX0" fmla="*/ 0 w 366986"/>
                <a:gd name="connsiteY0" fmla="*/ 0 h 508000"/>
                <a:gd name="connsiteX1" fmla="*/ 330200 w 366986"/>
                <a:gd name="connsiteY1" fmla="*/ 0 h 508000"/>
                <a:gd name="connsiteX2" fmla="*/ 366986 w 366986"/>
                <a:gd name="connsiteY2" fmla="*/ 254000 h 508000"/>
                <a:gd name="connsiteX3" fmla="*/ 330200 w 366986"/>
                <a:gd name="connsiteY3" fmla="*/ 508000 h 508000"/>
                <a:gd name="connsiteX4" fmla="*/ 0 w 366986"/>
                <a:gd name="connsiteY4" fmla="*/ 508000 h 50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986" h="508000">
                  <a:moveTo>
                    <a:pt x="0" y="0"/>
                  </a:moveTo>
                  <a:lnTo>
                    <a:pt x="330200" y="0"/>
                  </a:lnTo>
                  <a:lnTo>
                    <a:pt x="366986" y="254000"/>
                  </a:lnTo>
                  <a:lnTo>
                    <a:pt x="330200" y="508000"/>
                  </a:lnTo>
                  <a:lnTo>
                    <a:pt x="0" y="50800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solid"/>
            </a:ln>
            <a:effectLst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defTabSz="342900" fontAlgn="ctr">
                <a:defRPr/>
              </a:pPr>
              <a:endParaRPr lang="en-US" sz="750" kern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  <p:sp>
          <p:nvSpPr>
            <p:cNvPr id="96" name="ListLeanHorizontalTextTopic0">
              <a:extLst>
                <a:ext uri="{FF2B5EF4-FFF2-40B4-BE49-F238E27FC236}">
                  <a16:creationId xmlns:a16="http://schemas.microsoft.com/office/drawing/2014/main" id="{F1B154B0-9743-99C3-F16B-633AEC2175B6}"/>
                </a:ext>
              </a:extLst>
            </p:cNvPr>
            <p:cNvSpPr txBox="1">
              <a:spLocks/>
            </p:cNvSpPr>
            <p:nvPr/>
          </p:nvSpPr>
          <p:spPr>
            <a:xfrm>
              <a:off x="10475911" y="848280"/>
              <a:ext cx="1469052" cy="221599"/>
            </a:xfrm>
            <a:prstGeom prst="rect">
              <a:avLst/>
            </a:prstGeom>
            <a:noFill/>
          </p:spPr>
          <p:txBody>
            <a:bodyPr vert="horz" wrap="square" lIns="68580" tIns="34290" rIns="68580" bIns="34290" rtlCol="0" anchor="ctr">
              <a:noAutofit/>
            </a:bodyPr>
            <a:lstStyle/>
            <a:p>
              <a:pPr defTabSz="342900">
                <a:lnSpc>
                  <a:spcPct val="90000"/>
                </a:lnSpc>
                <a:buSzPct val="100000"/>
                <a:defRPr/>
              </a:pPr>
              <a:r>
                <a:rPr lang="en-US" sz="1100" kern="0" dirty="0">
                  <a:latin typeface="Calibri" panose="020F0502020204030204"/>
                </a:rPr>
                <a:t>[Phase 6]</a:t>
              </a:r>
            </a:p>
          </p:txBody>
        </p:sp>
        <p:sp>
          <p:nvSpPr>
            <p:cNvPr id="97" name="RbNavigator">
              <a:extLst>
                <a:ext uri="{FF2B5EF4-FFF2-40B4-BE49-F238E27FC236}">
                  <a16:creationId xmlns:a16="http://schemas.microsoft.com/office/drawing/2014/main" id="{EBEAB48A-C2C4-5323-2398-67EE257D4B45}"/>
                </a:ext>
              </a:extLst>
            </p:cNvPr>
            <p:cNvSpPr txBox="1">
              <a:spLocks/>
            </p:cNvSpPr>
            <p:nvPr/>
          </p:nvSpPr>
          <p:spPr>
            <a:xfrm>
              <a:off x="10322955" y="800040"/>
              <a:ext cx="156973" cy="318081"/>
            </a:xfrm>
            <a:prstGeom prst="rect">
              <a:avLst/>
            </a:prstGeom>
            <a:solidFill>
              <a:srgbClr val="FAAB61"/>
            </a:solidFill>
          </p:spPr>
          <p:txBody>
            <a:bodyPr vert="horz" wrap="none" lIns="0" tIns="0" rIns="0" bIns="0" rtlCol="0" anchor="ctr">
              <a:noAutofit/>
            </a:bodyPr>
            <a:lstStyle/>
            <a:p>
              <a:pPr algn="ctr" defTabSz="342900">
                <a:lnSpc>
                  <a:spcPct val="93000"/>
                </a:lnSpc>
                <a:buSzPct val="100000"/>
                <a:defRPr/>
              </a:pPr>
              <a:r>
                <a:rPr kumimoji="1" lang="en-US" sz="1100" kern="0" dirty="0">
                  <a:solidFill>
                    <a:srgbClr val="FFFFFF"/>
                  </a:solidFill>
                  <a:latin typeface="Calibri" panose="020F0502020204030204"/>
                  <a:cs typeface="Arial" pitchFamily="34" charset="0"/>
                </a:rPr>
                <a:t>V</a:t>
              </a:r>
              <a:r>
                <a:rPr kumimoji="1" lang="en-US" sz="1100" kern="0" dirty="0">
                  <a:solidFill>
                    <a:srgbClr val="FFFFFF"/>
                  </a:solidFill>
                  <a:cs typeface="Arial" pitchFamily="34" charset="0"/>
                </a:rPr>
                <a:t>I</a:t>
              </a:r>
              <a:endParaRPr kumimoji="1" lang="en-US" sz="1100" kern="0" dirty="0">
                <a:solidFill>
                  <a:srgbClr val="FFFFFF"/>
                </a:solidFill>
                <a:latin typeface="Calibri" panose="020F0502020204030204"/>
                <a:cs typeface="Arial" pitchFamily="34" charset="0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753FEF75-4381-8200-0937-C401F12E9D9F}"/>
              </a:ext>
            </a:extLst>
          </p:cNvPr>
          <p:cNvGrpSpPr/>
          <p:nvPr/>
        </p:nvGrpSpPr>
        <p:grpSpPr>
          <a:xfrm>
            <a:off x="20904" y="5197638"/>
            <a:ext cx="12077312" cy="920574"/>
            <a:chOff x="20903" y="5478052"/>
            <a:chExt cx="12077312" cy="920574"/>
          </a:xfrm>
        </p:grpSpPr>
        <p:sp>
          <p:nvSpPr>
            <p:cNvPr id="99" name="Textframe 7">
              <a:extLst>
                <a:ext uri="{FF2B5EF4-FFF2-40B4-BE49-F238E27FC236}">
                  <a16:creationId xmlns:a16="http://schemas.microsoft.com/office/drawing/2014/main" id="{F1A73F0C-9E4C-7A61-4CB4-13E2F5BD2EB8}"/>
                </a:ext>
              </a:extLst>
            </p:cNvPr>
            <p:cNvSpPr txBox="1">
              <a:spLocks/>
            </p:cNvSpPr>
            <p:nvPr/>
          </p:nvSpPr>
          <p:spPr>
            <a:xfrm>
              <a:off x="1068696" y="5478052"/>
              <a:ext cx="1777768" cy="9205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834FB1B1-1175-45C5-8B93-F4DB6EFF05EA}"/>
                </a:ext>
              </a:extLst>
            </p:cNvPr>
            <p:cNvCxnSpPr>
              <a:cxnSpLocks/>
            </p:cNvCxnSpPr>
            <p:nvPr/>
          </p:nvCxnSpPr>
          <p:spPr>
            <a:xfrm>
              <a:off x="991725" y="5478052"/>
              <a:ext cx="0" cy="920574"/>
            </a:xfrm>
            <a:prstGeom prst="line">
              <a:avLst/>
            </a:prstGeom>
            <a:noFill/>
            <a:ln w="38100" cap="flat" cmpd="sng" algn="ctr">
              <a:solidFill>
                <a:schemeClr val="accent4">
                  <a:lumMod val="60000"/>
                  <a:lumOff val="40000"/>
                </a:schemeClr>
              </a:solidFill>
              <a:prstDash val="solid"/>
            </a:ln>
            <a:effectLst/>
          </p:spPr>
        </p:cxn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3189F0EE-E342-A6E4-4708-0CA2DCD22188}"/>
                </a:ext>
              </a:extLst>
            </p:cNvPr>
            <p:cNvSpPr/>
            <p:nvPr/>
          </p:nvSpPr>
          <p:spPr>
            <a:xfrm>
              <a:off x="20903" y="5478052"/>
              <a:ext cx="891097" cy="111308"/>
            </a:xfrm>
            <a:prstGeom prst="rect">
              <a:avLst/>
            </a:prstGeom>
          </p:spPr>
          <p:txBody>
            <a:bodyPr wrap="square" lIns="0" tIns="0" rIns="0" bIns="0" anchor="ctr">
              <a:noAutofit/>
            </a:bodyPr>
            <a:lstStyle/>
            <a:p>
              <a:pPr algn="r" defTabSz="342900">
                <a:lnSpc>
                  <a:spcPct val="90000"/>
                </a:lnSpc>
                <a:buSzPct val="100000"/>
                <a:defRPr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rPr>
                <a:t>Deliverables</a:t>
              </a:r>
            </a:p>
          </p:txBody>
        </p:sp>
        <p:sp>
          <p:nvSpPr>
            <p:cNvPr id="102" name="Textframe 7">
              <a:extLst>
                <a:ext uri="{FF2B5EF4-FFF2-40B4-BE49-F238E27FC236}">
                  <a16:creationId xmlns:a16="http://schemas.microsoft.com/office/drawing/2014/main" id="{C7B01848-5528-6F9C-35C2-F1C5E8D3C3D8}"/>
                </a:ext>
              </a:extLst>
            </p:cNvPr>
            <p:cNvSpPr txBox="1">
              <a:spLocks/>
            </p:cNvSpPr>
            <p:nvPr/>
          </p:nvSpPr>
          <p:spPr>
            <a:xfrm>
              <a:off x="2919046" y="5478052"/>
              <a:ext cx="1777768" cy="9205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03" name="Textframe 7">
              <a:extLst>
                <a:ext uri="{FF2B5EF4-FFF2-40B4-BE49-F238E27FC236}">
                  <a16:creationId xmlns:a16="http://schemas.microsoft.com/office/drawing/2014/main" id="{FE54465E-9577-D6C8-703D-19C761826B56}"/>
                </a:ext>
              </a:extLst>
            </p:cNvPr>
            <p:cNvSpPr txBox="1">
              <a:spLocks/>
            </p:cNvSpPr>
            <p:nvPr/>
          </p:nvSpPr>
          <p:spPr>
            <a:xfrm>
              <a:off x="4769396" y="5478052"/>
              <a:ext cx="1777768" cy="9205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04" name="Textframe 7">
              <a:extLst>
                <a:ext uri="{FF2B5EF4-FFF2-40B4-BE49-F238E27FC236}">
                  <a16:creationId xmlns:a16="http://schemas.microsoft.com/office/drawing/2014/main" id="{5872E73F-24BF-C1B3-77DA-E99E7FD10385}"/>
                </a:ext>
              </a:extLst>
            </p:cNvPr>
            <p:cNvSpPr txBox="1">
              <a:spLocks/>
            </p:cNvSpPr>
            <p:nvPr/>
          </p:nvSpPr>
          <p:spPr>
            <a:xfrm>
              <a:off x="6619746" y="5478052"/>
              <a:ext cx="1777768" cy="9205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05" name="Textframe 7">
              <a:extLst>
                <a:ext uri="{FF2B5EF4-FFF2-40B4-BE49-F238E27FC236}">
                  <a16:creationId xmlns:a16="http://schemas.microsoft.com/office/drawing/2014/main" id="{71280599-529D-BEC0-D6BF-03700BF417A2}"/>
                </a:ext>
              </a:extLst>
            </p:cNvPr>
            <p:cNvSpPr txBox="1">
              <a:spLocks/>
            </p:cNvSpPr>
            <p:nvPr/>
          </p:nvSpPr>
          <p:spPr>
            <a:xfrm>
              <a:off x="8470096" y="5478052"/>
              <a:ext cx="1777768" cy="9205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06" name="Textframe 7">
              <a:extLst>
                <a:ext uri="{FF2B5EF4-FFF2-40B4-BE49-F238E27FC236}">
                  <a16:creationId xmlns:a16="http://schemas.microsoft.com/office/drawing/2014/main" id="{EC97B66F-0A4B-C8D1-CA2D-1008E00B72BA}"/>
                </a:ext>
              </a:extLst>
            </p:cNvPr>
            <p:cNvSpPr txBox="1">
              <a:spLocks/>
            </p:cNvSpPr>
            <p:nvPr/>
          </p:nvSpPr>
          <p:spPr>
            <a:xfrm>
              <a:off x="10320447" y="5478052"/>
              <a:ext cx="1777768" cy="9205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228600" indent="-22860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D6025-9C69-69E7-64D4-72F496F9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C40E66-1992-DA57-2D3E-0CE899BD5DB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E133125-6A43-2D71-756E-CCE77554E1E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C17B461-C5C3-58EC-AF23-64B582B1BD6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D336892-FC7A-2771-92D8-E7D0BBE88FC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A10282D-35F1-692C-85B9-577ACCA15FCB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FA38E8D-1DCD-0B9F-F55A-498AAC96FB5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C69FE41-641E-DCAB-89D2-B44CBC75ED1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55096CC-AC09-23EB-E5D0-2FEA5FCF4F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C1D2E168-529D-EAE9-3E3B-65D37974F76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08C78BA-BDA1-B42B-FE65-FF53760C611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A814F6A-7555-1CFE-72A1-0AF37244FD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4D12E6E-055D-C5C5-85E7-B30D7B6E9FE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CB21ACA-D78E-E169-CE14-95899CCAE52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680B8BE-82AB-B6B5-BF0A-91DE121373C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893B1A0-CD45-4786-4034-BF9DABA83C1F}"/>
              </a:ext>
            </a:extLst>
          </p:cNvPr>
          <p:cNvGrpSpPr/>
          <p:nvPr/>
        </p:nvGrpSpPr>
        <p:grpSpPr>
          <a:xfrm>
            <a:off x="20903" y="702102"/>
            <a:ext cx="12072189" cy="5470098"/>
            <a:chOff x="20903" y="702102"/>
            <a:chExt cx="12072189" cy="5696524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C211C23E-491D-20BB-2617-6A5986CCFFDE}"/>
                </a:ext>
              </a:extLst>
            </p:cNvPr>
            <p:cNvGrpSpPr/>
            <p:nvPr/>
          </p:nvGrpSpPr>
          <p:grpSpPr>
            <a:xfrm>
              <a:off x="137924" y="1364410"/>
              <a:ext cx="11953915" cy="4015703"/>
              <a:chOff x="137924" y="1364410"/>
              <a:chExt cx="11953915" cy="4015703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98DD16C2-6B2C-90FB-DA4F-5D6B47D58DBE}"/>
                  </a:ext>
                </a:extLst>
              </p:cNvPr>
              <p:cNvSpPr/>
              <p:nvPr/>
            </p:nvSpPr>
            <p:spPr>
              <a:xfrm>
                <a:off x="137924" y="1364410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sp>
            <p:nvSpPr>
              <p:cNvPr id="84" name="Textframe 7">
                <a:extLst>
                  <a:ext uri="{FF2B5EF4-FFF2-40B4-BE49-F238E27FC236}">
                    <a16:creationId xmlns:a16="http://schemas.microsoft.com/office/drawing/2014/main" id="{47AEE9FC-A068-0DB4-82B7-10EFDCEF05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7343" y="1364410"/>
                <a:ext cx="1775261" cy="4015703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5" name="Textframe 7">
                <a:extLst>
                  <a:ext uri="{FF2B5EF4-FFF2-40B4-BE49-F238E27FC236}">
                    <a16:creationId xmlns:a16="http://schemas.microsoft.com/office/drawing/2014/main" id="{E7E2D284-C0EC-7546-D4A9-C60B4EC5D10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17190" y="1364410"/>
                <a:ext cx="1775261" cy="4015703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6" name="Textframe 7">
                <a:extLst>
                  <a:ext uri="{FF2B5EF4-FFF2-40B4-BE49-F238E27FC236}">
                    <a16:creationId xmlns:a16="http://schemas.microsoft.com/office/drawing/2014/main" id="{993FC7E7-9C47-ABB7-873C-D2373376D9C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7037" y="1364410"/>
                <a:ext cx="1775261" cy="4015703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7" name="Textframe 7">
                <a:extLst>
                  <a:ext uri="{FF2B5EF4-FFF2-40B4-BE49-F238E27FC236}">
                    <a16:creationId xmlns:a16="http://schemas.microsoft.com/office/drawing/2014/main" id="{AED35C64-AC56-D329-CC19-9CD438B1BC8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16884" y="1364410"/>
                <a:ext cx="1775261" cy="4015703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8" name="Textframe 7">
                <a:extLst>
                  <a:ext uri="{FF2B5EF4-FFF2-40B4-BE49-F238E27FC236}">
                    <a16:creationId xmlns:a16="http://schemas.microsoft.com/office/drawing/2014/main" id="{0D5D8133-C992-FD49-4A66-8C5F24F7D41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66731" y="1364410"/>
                <a:ext cx="1775261" cy="4015703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9" name="Textframe 7">
                <a:extLst>
                  <a:ext uri="{FF2B5EF4-FFF2-40B4-BE49-F238E27FC236}">
                    <a16:creationId xmlns:a16="http://schemas.microsoft.com/office/drawing/2014/main" id="{0D2009F5-C894-9FD0-9C2F-539F906B81F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16578" y="1364410"/>
                <a:ext cx="1775261" cy="4015703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1A5F4673-9180-F98E-FBEF-042090A36E6E}"/>
                </a:ext>
              </a:extLst>
            </p:cNvPr>
            <p:cNvGrpSpPr/>
            <p:nvPr/>
          </p:nvGrpSpPr>
          <p:grpSpPr>
            <a:xfrm>
              <a:off x="20903" y="5478052"/>
              <a:ext cx="12072189" cy="920574"/>
              <a:chOff x="20903" y="5478052"/>
              <a:chExt cx="12072189" cy="920574"/>
            </a:xfrm>
          </p:grpSpPr>
          <p:sp>
            <p:nvSpPr>
              <p:cNvPr id="48" name="Textframe 7">
                <a:extLst>
                  <a:ext uri="{FF2B5EF4-FFF2-40B4-BE49-F238E27FC236}">
                    <a16:creationId xmlns:a16="http://schemas.microsoft.com/office/drawing/2014/main" id="{BE83AF78-B472-D142-BE7D-78D3103080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5478052"/>
                <a:ext cx="1777768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28065E83-81B1-CD09-BEF2-EED3EDC543DD}"/>
                  </a:ext>
                </a:extLst>
              </p:cNvPr>
              <p:cNvSpPr/>
              <p:nvPr/>
            </p:nvSpPr>
            <p:spPr>
              <a:xfrm>
                <a:off x="20903" y="5478052"/>
                <a:ext cx="891097" cy="111308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  <p:sp>
            <p:nvSpPr>
              <p:cNvPr id="50" name="Textframe 7">
                <a:extLst>
                  <a:ext uri="{FF2B5EF4-FFF2-40B4-BE49-F238E27FC236}">
                    <a16:creationId xmlns:a16="http://schemas.microsoft.com/office/drawing/2014/main" id="{F0680E17-BF9A-D0D3-01C0-61E7AED2A16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18022" y="5478052"/>
                <a:ext cx="1777768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  <p:sp>
            <p:nvSpPr>
              <p:cNvPr id="51" name="Textframe 7">
                <a:extLst>
                  <a:ext uri="{FF2B5EF4-FFF2-40B4-BE49-F238E27FC236}">
                    <a16:creationId xmlns:a16="http://schemas.microsoft.com/office/drawing/2014/main" id="{27EDD6AB-9470-CC3E-9D70-2F756CBE5A7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7348" y="5478052"/>
                <a:ext cx="1777768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  <p:sp>
            <p:nvSpPr>
              <p:cNvPr id="52" name="Textframe 7">
                <a:extLst>
                  <a:ext uri="{FF2B5EF4-FFF2-40B4-BE49-F238E27FC236}">
                    <a16:creationId xmlns:a16="http://schemas.microsoft.com/office/drawing/2014/main" id="{D4C9B2B4-06F1-CDAC-B97A-C48A92DB8C2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16674" y="5478052"/>
                <a:ext cx="1777768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  <p:sp>
            <p:nvSpPr>
              <p:cNvPr id="81" name="Textframe 7">
                <a:extLst>
                  <a:ext uri="{FF2B5EF4-FFF2-40B4-BE49-F238E27FC236}">
                    <a16:creationId xmlns:a16="http://schemas.microsoft.com/office/drawing/2014/main" id="{29C358F1-68DE-76FC-1196-FA31C96B38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66000" y="5478052"/>
                <a:ext cx="1777768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  <p:sp>
            <p:nvSpPr>
              <p:cNvPr id="82" name="Textframe 7">
                <a:extLst>
                  <a:ext uri="{FF2B5EF4-FFF2-40B4-BE49-F238E27FC236}">
                    <a16:creationId xmlns:a16="http://schemas.microsoft.com/office/drawing/2014/main" id="{B4BBDBA6-975B-7B81-5200-E5C09F453A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15324" y="5478052"/>
                <a:ext cx="1777768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ED65866-E907-2CBF-6F15-7501DD58B4CA}"/>
                </a:ext>
              </a:extLst>
            </p:cNvPr>
            <p:cNvGrpSpPr/>
            <p:nvPr/>
          </p:nvGrpSpPr>
          <p:grpSpPr>
            <a:xfrm>
              <a:off x="137925" y="702102"/>
              <a:ext cx="11955167" cy="513958"/>
              <a:chOff x="137925" y="702102"/>
              <a:chExt cx="11955167" cy="513958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A943AB0-799C-95B0-EA63-F3ED50B04712}"/>
                  </a:ext>
                </a:extLst>
              </p:cNvPr>
              <p:cNvSpPr/>
              <p:nvPr/>
            </p:nvSpPr>
            <p:spPr>
              <a:xfrm>
                <a:off x="137925" y="874443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349AC529-4F03-2132-9D2E-6907001028FF}"/>
                  </a:ext>
                </a:extLst>
              </p:cNvPr>
              <p:cNvGrpSpPr/>
              <p:nvPr/>
            </p:nvGrpSpPr>
            <p:grpSpPr>
              <a:xfrm>
                <a:off x="1067343" y="702102"/>
                <a:ext cx="1775261" cy="513958"/>
                <a:chOff x="1067343" y="702102"/>
                <a:chExt cx="1775261" cy="513958"/>
              </a:xfrm>
            </p:grpSpPr>
            <p:sp>
              <p:nvSpPr>
                <p:cNvPr id="45" name="RbLeanShape Arrow Option 1 5">
                  <a:extLst>
                    <a:ext uri="{FF2B5EF4-FFF2-40B4-BE49-F238E27FC236}">
                      <a16:creationId xmlns:a16="http://schemas.microsoft.com/office/drawing/2014/main" id="{8BFF6CA4-A6DC-32D3-80D2-7C6718D0BC4C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067343" y="702102"/>
                  <a:ext cx="1775261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46" name="ListLeanHorizontalTextTopic0">
                  <a:extLst>
                    <a:ext uri="{FF2B5EF4-FFF2-40B4-BE49-F238E27FC236}">
                      <a16:creationId xmlns:a16="http://schemas.microsoft.com/office/drawing/2014/main" id="{27CCC946-4B76-8969-F2C9-FF6DD82452E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231992" y="848280"/>
                  <a:ext cx="1469052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1]</a:t>
                  </a:r>
                </a:p>
              </p:txBody>
            </p:sp>
            <p:sp>
              <p:nvSpPr>
                <p:cNvPr id="47" name="RbNavigator">
                  <a:extLst>
                    <a:ext uri="{FF2B5EF4-FFF2-40B4-BE49-F238E27FC236}">
                      <a16:creationId xmlns:a16="http://schemas.microsoft.com/office/drawing/2014/main" id="{66DB1F2C-CAC7-069D-E2C4-C8493DABFB8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79036" y="800040"/>
                  <a:ext cx="156973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</a:t>
                  </a:r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C1D66459-F6DB-14A8-5332-7D21263350B5}"/>
                  </a:ext>
                </a:extLst>
              </p:cNvPr>
              <p:cNvGrpSpPr/>
              <p:nvPr/>
            </p:nvGrpSpPr>
            <p:grpSpPr>
              <a:xfrm>
                <a:off x="2917441" y="702102"/>
                <a:ext cx="1775261" cy="513958"/>
                <a:chOff x="2917441" y="702102"/>
                <a:chExt cx="1775261" cy="513958"/>
              </a:xfrm>
            </p:grpSpPr>
            <p:sp>
              <p:nvSpPr>
                <p:cNvPr id="42" name="RbLeanShape Arrow Option 1 5">
                  <a:extLst>
                    <a:ext uri="{FF2B5EF4-FFF2-40B4-BE49-F238E27FC236}">
                      <a16:creationId xmlns:a16="http://schemas.microsoft.com/office/drawing/2014/main" id="{2C9D88F9-0682-D168-68D3-68E39872527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2917441" y="702102"/>
                  <a:ext cx="1775261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43" name="ListLeanHorizontalTextTopic0">
                  <a:extLst>
                    <a:ext uri="{FF2B5EF4-FFF2-40B4-BE49-F238E27FC236}">
                      <a16:creationId xmlns:a16="http://schemas.microsoft.com/office/drawing/2014/main" id="{78B833B2-D3F2-C5D3-FD08-FA5C3A03904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079752" y="848280"/>
                  <a:ext cx="1469052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2]</a:t>
                  </a:r>
                </a:p>
              </p:txBody>
            </p:sp>
            <p:sp>
              <p:nvSpPr>
                <p:cNvPr id="44" name="RbNavigator">
                  <a:extLst>
                    <a:ext uri="{FF2B5EF4-FFF2-40B4-BE49-F238E27FC236}">
                      <a16:creationId xmlns:a16="http://schemas.microsoft.com/office/drawing/2014/main" id="{B9F3FF4E-FB1A-08C3-DCF4-F864A11FEE1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2926796" y="800040"/>
                  <a:ext cx="156973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</a:t>
                  </a:r>
                </a:p>
              </p:txBody>
            </p: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C7551DCF-5CFC-3EB3-B52A-E7F2FBA8689C}"/>
                  </a:ext>
                </a:extLst>
              </p:cNvPr>
              <p:cNvGrpSpPr/>
              <p:nvPr/>
            </p:nvGrpSpPr>
            <p:grpSpPr>
              <a:xfrm>
                <a:off x="4767539" y="702102"/>
                <a:ext cx="1775261" cy="513958"/>
                <a:chOff x="4767539" y="702102"/>
                <a:chExt cx="1775261" cy="513958"/>
              </a:xfrm>
            </p:grpSpPr>
            <p:sp>
              <p:nvSpPr>
                <p:cNvPr id="39" name="RbLeanShape Arrow Option 1 5">
                  <a:extLst>
                    <a:ext uri="{FF2B5EF4-FFF2-40B4-BE49-F238E27FC236}">
                      <a16:creationId xmlns:a16="http://schemas.microsoft.com/office/drawing/2014/main" id="{C5B666B8-967B-3AF5-EE2D-43342DA63148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4767539" y="702102"/>
                  <a:ext cx="1775261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40" name="ListLeanHorizontalTextTopic0">
                  <a:extLst>
                    <a:ext uri="{FF2B5EF4-FFF2-40B4-BE49-F238E27FC236}">
                      <a16:creationId xmlns:a16="http://schemas.microsoft.com/office/drawing/2014/main" id="{EFD32121-E43B-750C-A6E2-EAE1D2E382D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927514" y="848280"/>
                  <a:ext cx="1469052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3]</a:t>
                  </a:r>
                </a:p>
              </p:txBody>
            </p:sp>
            <p:sp>
              <p:nvSpPr>
                <p:cNvPr id="41" name="RbNavigator">
                  <a:extLst>
                    <a:ext uri="{FF2B5EF4-FFF2-40B4-BE49-F238E27FC236}">
                      <a16:creationId xmlns:a16="http://schemas.microsoft.com/office/drawing/2014/main" id="{8EBF8CE9-7469-8493-A878-E09EA00B7BD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774558" y="800040"/>
                  <a:ext cx="156973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III</a:t>
                  </a:r>
                </a:p>
              </p:txBody>
            </p: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03069E3C-92B0-D905-0BBA-C1CD427E072E}"/>
                  </a:ext>
                </a:extLst>
              </p:cNvPr>
              <p:cNvGrpSpPr/>
              <p:nvPr/>
            </p:nvGrpSpPr>
            <p:grpSpPr>
              <a:xfrm>
                <a:off x="6617637" y="702102"/>
                <a:ext cx="1775261" cy="513958"/>
                <a:chOff x="6617637" y="702102"/>
                <a:chExt cx="1775261" cy="513958"/>
              </a:xfrm>
            </p:grpSpPr>
            <p:sp>
              <p:nvSpPr>
                <p:cNvPr id="36" name="RbLeanShape Arrow Option 1 5">
                  <a:extLst>
                    <a:ext uri="{FF2B5EF4-FFF2-40B4-BE49-F238E27FC236}">
                      <a16:creationId xmlns:a16="http://schemas.microsoft.com/office/drawing/2014/main" id="{A63485BA-4C55-789F-6F36-C4324742ACBE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617637" y="702102"/>
                  <a:ext cx="1775261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7" name="ListLeanHorizontalTextTopic0">
                  <a:extLst>
                    <a:ext uri="{FF2B5EF4-FFF2-40B4-BE49-F238E27FC236}">
                      <a16:creationId xmlns:a16="http://schemas.microsoft.com/office/drawing/2014/main" id="{14ABFF91-3D2E-CBB8-6B8B-02F950B57C9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75272" y="848280"/>
                  <a:ext cx="1469052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4]</a:t>
                  </a:r>
                </a:p>
              </p:txBody>
            </p:sp>
            <p:sp>
              <p:nvSpPr>
                <p:cNvPr id="38" name="RbNavigator">
                  <a:extLst>
                    <a:ext uri="{FF2B5EF4-FFF2-40B4-BE49-F238E27FC236}">
                      <a16:creationId xmlns:a16="http://schemas.microsoft.com/office/drawing/2014/main" id="{BFFBAD95-27E8-5036-F5A9-A5129F48346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622316" y="800040"/>
                  <a:ext cx="156973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IV</a:t>
                  </a:r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3A1C8F15-844A-DA00-0E45-338DC00D7C71}"/>
                  </a:ext>
                </a:extLst>
              </p:cNvPr>
              <p:cNvGrpSpPr/>
              <p:nvPr/>
            </p:nvGrpSpPr>
            <p:grpSpPr>
              <a:xfrm>
                <a:off x="8467735" y="702102"/>
                <a:ext cx="1775261" cy="513958"/>
                <a:chOff x="8467735" y="702102"/>
                <a:chExt cx="1775261" cy="513958"/>
              </a:xfrm>
            </p:grpSpPr>
            <p:sp>
              <p:nvSpPr>
                <p:cNvPr id="33" name="RbLeanShape Arrow Option 1 5">
                  <a:extLst>
                    <a:ext uri="{FF2B5EF4-FFF2-40B4-BE49-F238E27FC236}">
                      <a16:creationId xmlns:a16="http://schemas.microsoft.com/office/drawing/2014/main" id="{3641B4C3-CFBD-49BF-5FF5-1642180CC27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8467735" y="702102"/>
                  <a:ext cx="1775261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4" name="ListLeanHorizontalTextTopic0">
                  <a:extLst>
                    <a:ext uri="{FF2B5EF4-FFF2-40B4-BE49-F238E27FC236}">
                      <a16:creationId xmlns:a16="http://schemas.microsoft.com/office/drawing/2014/main" id="{E81AABA3-81BC-EC13-BAEC-728AE9F56E2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628151" y="848280"/>
                  <a:ext cx="1469052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5]</a:t>
                  </a:r>
                </a:p>
              </p:txBody>
            </p:sp>
            <p:sp>
              <p:nvSpPr>
                <p:cNvPr id="35" name="RbNavigator">
                  <a:extLst>
                    <a:ext uri="{FF2B5EF4-FFF2-40B4-BE49-F238E27FC236}">
                      <a16:creationId xmlns:a16="http://schemas.microsoft.com/office/drawing/2014/main" id="{4AE75E27-E6C0-AD8F-636B-18EB4B1E43E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475195" y="800040"/>
                  <a:ext cx="156973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cs typeface="Arial" pitchFamily="34" charset="0"/>
                    </a:rPr>
                    <a:t>V</a:t>
                  </a:r>
                  <a:endPara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endParaRPr>
                </a:p>
              </p:txBody>
            </p:sp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8DABDC07-BD67-335F-3A01-290C0DFFF203}"/>
                  </a:ext>
                </a:extLst>
              </p:cNvPr>
              <p:cNvGrpSpPr/>
              <p:nvPr/>
            </p:nvGrpSpPr>
            <p:grpSpPr>
              <a:xfrm>
                <a:off x="10317831" y="702102"/>
                <a:ext cx="1775261" cy="513958"/>
                <a:chOff x="10317831" y="702102"/>
                <a:chExt cx="1775261" cy="513958"/>
              </a:xfrm>
            </p:grpSpPr>
            <p:sp>
              <p:nvSpPr>
                <p:cNvPr id="30" name="RbLeanShape Arrow Option 1 5">
                  <a:extLst>
                    <a:ext uri="{FF2B5EF4-FFF2-40B4-BE49-F238E27FC236}">
                      <a16:creationId xmlns:a16="http://schemas.microsoft.com/office/drawing/2014/main" id="{FD95767C-AF71-2807-7217-60A8848604C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0317831" y="702102"/>
                  <a:ext cx="1775261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1" name="ListLeanHorizontalTextTopic0">
                  <a:extLst>
                    <a:ext uri="{FF2B5EF4-FFF2-40B4-BE49-F238E27FC236}">
                      <a16:creationId xmlns:a16="http://schemas.microsoft.com/office/drawing/2014/main" id="{2C0B8091-B402-1100-7E24-7B5D6EA3BFA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475911" y="848280"/>
                  <a:ext cx="1469052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6]</a:t>
                  </a:r>
                </a:p>
              </p:txBody>
            </p:sp>
            <p:sp>
              <p:nvSpPr>
                <p:cNvPr id="32" name="RbNavigator">
                  <a:extLst>
                    <a:ext uri="{FF2B5EF4-FFF2-40B4-BE49-F238E27FC236}">
                      <a16:creationId xmlns:a16="http://schemas.microsoft.com/office/drawing/2014/main" id="{8592EBBA-7E9F-21C7-21A4-C8F24A420C9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322955" y="800040"/>
                  <a:ext cx="156973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V</a:t>
                  </a:r>
                  <a:r>
                    <a:rPr kumimoji="1" lang="en-US" sz="1100" kern="0" dirty="0">
                      <a:solidFill>
                        <a:srgbClr val="FFFFFF"/>
                      </a:solidFill>
                      <a:cs typeface="Arial" pitchFamily="34" charset="0"/>
                    </a:rPr>
                    <a:t>I</a:t>
                  </a:r>
                  <a:endPara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8731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56F03-EA4E-56C5-E887-DA230A6A7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668DE7E-DC23-B86B-BF09-E280BD41C6B7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C3DCF95-A49D-6DE7-02A9-9B173EF82711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44C09FFE-652A-46B8-807A-59F29F01B64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EB96C20D-EBF7-C130-4940-66B41AC843CA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1810F683-27F4-5DBE-E19C-4F3B4AB1F899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089900BD-D1DF-9A7D-78D4-71FC2D4E50AA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059A4ED1-AEAA-9143-0939-AC00D0EC1FC5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599533CE-5E11-437B-F146-4838927E0629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97FBF255-2AB6-DE5B-0F53-145F2064CCC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ECC6D90D-3E16-AC7B-60F4-242F3C76375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B8066E2-C8A5-26FE-80CA-3DFA1913BB1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BC882571-6956-C86C-020D-0A0A6B1EFD27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8B6243D9-42A3-74EA-1150-95D5DA655AE5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504D8FBD-6811-B3E9-78B3-2B516DB16431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1C97B36-BA07-A6CD-154A-79ADA98750AE}"/>
              </a:ext>
            </a:extLst>
          </p:cNvPr>
          <p:cNvGrpSpPr/>
          <p:nvPr/>
        </p:nvGrpSpPr>
        <p:grpSpPr>
          <a:xfrm>
            <a:off x="20903" y="5257800"/>
            <a:ext cx="12072189" cy="920574"/>
            <a:chOff x="20903" y="5478052"/>
            <a:chExt cx="12072189" cy="920574"/>
          </a:xfrm>
        </p:grpSpPr>
        <p:sp>
          <p:nvSpPr>
            <p:cNvPr id="3" name="Textframe 7">
              <a:extLst>
                <a:ext uri="{FF2B5EF4-FFF2-40B4-BE49-F238E27FC236}">
                  <a16:creationId xmlns:a16="http://schemas.microsoft.com/office/drawing/2014/main" id="{4743410A-6D4F-5595-9F90-4D03E1A3242A}"/>
                </a:ext>
              </a:extLst>
            </p:cNvPr>
            <p:cNvSpPr txBox="1">
              <a:spLocks/>
            </p:cNvSpPr>
            <p:nvPr/>
          </p:nvSpPr>
          <p:spPr>
            <a:xfrm>
              <a:off x="1068696" y="5478052"/>
              <a:ext cx="1777768" cy="9205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L="228600" marR="0" lvl="0" indent="-228600" defTabSz="3429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+mj-lt"/>
                <a:buAutoNum type="arabicPeriod"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/>
                <a:t> </a:t>
              </a:r>
              <a:endParaRPr lang="en-GB" dirty="0"/>
            </a:p>
          </p:txBody>
        </p:sp>
        <p:sp>
          <p:nvSpPr>
            <p:cNvPr id="4" name="Textframe 7">
              <a:extLst>
                <a:ext uri="{FF2B5EF4-FFF2-40B4-BE49-F238E27FC236}">
                  <a16:creationId xmlns:a16="http://schemas.microsoft.com/office/drawing/2014/main" id="{ED0DBBA6-BBD4-D320-581E-245C916D6CBF}"/>
                </a:ext>
              </a:extLst>
            </p:cNvPr>
            <p:cNvSpPr txBox="1">
              <a:spLocks/>
            </p:cNvSpPr>
            <p:nvPr/>
          </p:nvSpPr>
          <p:spPr>
            <a:xfrm>
              <a:off x="2918022" y="5478052"/>
              <a:ext cx="1777768" cy="9205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L="228600" marR="0" lvl="0" indent="-228600" defTabSz="3429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+mj-lt"/>
                <a:buAutoNum type="arabicPeriod"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/>
                <a:t> </a:t>
              </a:r>
              <a:endParaRPr lang="en-GB" dirty="0"/>
            </a:p>
          </p:txBody>
        </p:sp>
        <p:sp>
          <p:nvSpPr>
            <p:cNvPr id="46" name="Textframe 7">
              <a:extLst>
                <a:ext uri="{FF2B5EF4-FFF2-40B4-BE49-F238E27FC236}">
                  <a16:creationId xmlns:a16="http://schemas.microsoft.com/office/drawing/2014/main" id="{D466FCF6-2932-F638-60C7-CE39BBFF5590}"/>
                </a:ext>
              </a:extLst>
            </p:cNvPr>
            <p:cNvSpPr txBox="1">
              <a:spLocks/>
            </p:cNvSpPr>
            <p:nvPr/>
          </p:nvSpPr>
          <p:spPr>
            <a:xfrm>
              <a:off x="4767348" y="5478052"/>
              <a:ext cx="1777768" cy="9205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L="228600" marR="0" lvl="0" indent="-228600" defTabSz="3429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+mj-lt"/>
                <a:buAutoNum type="arabicPeriod"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/>
                <a:t> </a:t>
              </a:r>
              <a:endParaRPr lang="en-GB" dirty="0"/>
            </a:p>
          </p:txBody>
        </p:sp>
        <p:sp>
          <p:nvSpPr>
            <p:cNvPr id="47" name="Textframe 7">
              <a:extLst>
                <a:ext uri="{FF2B5EF4-FFF2-40B4-BE49-F238E27FC236}">
                  <a16:creationId xmlns:a16="http://schemas.microsoft.com/office/drawing/2014/main" id="{9D513213-54A5-A80B-D638-4AC520A0A3F9}"/>
                </a:ext>
              </a:extLst>
            </p:cNvPr>
            <p:cNvSpPr txBox="1">
              <a:spLocks/>
            </p:cNvSpPr>
            <p:nvPr/>
          </p:nvSpPr>
          <p:spPr>
            <a:xfrm>
              <a:off x="6616674" y="5478052"/>
              <a:ext cx="1777768" cy="9205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L="228600" marR="0" lvl="0" indent="-228600" defTabSz="3429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+mj-lt"/>
                <a:buAutoNum type="arabicPeriod"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/>
                <a:t> </a:t>
              </a:r>
              <a:endParaRPr lang="en-GB" dirty="0"/>
            </a:p>
          </p:txBody>
        </p:sp>
        <p:sp>
          <p:nvSpPr>
            <p:cNvPr id="48" name="Textframe 7">
              <a:extLst>
                <a:ext uri="{FF2B5EF4-FFF2-40B4-BE49-F238E27FC236}">
                  <a16:creationId xmlns:a16="http://schemas.microsoft.com/office/drawing/2014/main" id="{39599845-3B1E-CC3C-7BCF-A38DC0937A3B}"/>
                </a:ext>
              </a:extLst>
            </p:cNvPr>
            <p:cNvSpPr txBox="1">
              <a:spLocks/>
            </p:cNvSpPr>
            <p:nvPr/>
          </p:nvSpPr>
          <p:spPr>
            <a:xfrm>
              <a:off x="8466000" y="5478052"/>
              <a:ext cx="1777768" cy="9205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L="228600" marR="0" lvl="0" indent="-228600" defTabSz="3429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+mj-lt"/>
                <a:buAutoNum type="arabicPeriod"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/>
                <a:t> </a:t>
              </a:r>
              <a:endParaRPr lang="en-GB" dirty="0"/>
            </a:p>
          </p:txBody>
        </p:sp>
        <p:sp>
          <p:nvSpPr>
            <p:cNvPr id="49" name="Textframe 7">
              <a:extLst>
                <a:ext uri="{FF2B5EF4-FFF2-40B4-BE49-F238E27FC236}">
                  <a16:creationId xmlns:a16="http://schemas.microsoft.com/office/drawing/2014/main" id="{D5771CCB-B932-C746-0C8A-3AF39749699D}"/>
                </a:ext>
              </a:extLst>
            </p:cNvPr>
            <p:cNvSpPr txBox="1">
              <a:spLocks/>
            </p:cNvSpPr>
            <p:nvPr/>
          </p:nvSpPr>
          <p:spPr>
            <a:xfrm>
              <a:off x="10315324" y="5478052"/>
              <a:ext cx="1777768" cy="9205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L="228600" marR="0" lvl="0" indent="-228600" defTabSz="3429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+mj-lt"/>
                <a:buAutoNum type="arabicPeriod"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/>
                <a:t> </a:t>
              </a:r>
              <a:endParaRPr lang="en-GB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241BB5D-1726-13C5-F872-1DB4D9DE780D}"/>
                </a:ext>
              </a:extLst>
            </p:cNvPr>
            <p:cNvSpPr/>
            <p:nvPr/>
          </p:nvSpPr>
          <p:spPr>
            <a:xfrm>
              <a:off x="20903" y="5478052"/>
              <a:ext cx="891097" cy="111308"/>
            </a:xfrm>
            <a:prstGeom prst="rect">
              <a:avLst/>
            </a:prstGeom>
          </p:spPr>
          <p:txBody>
            <a:bodyPr wrap="square" lIns="0" tIns="0" rIns="0" bIns="0" anchor="ctr">
              <a:noAutofit/>
            </a:bodyPr>
            <a:lstStyle/>
            <a:p>
              <a:pPr algn="r" defTabSz="342900">
                <a:lnSpc>
                  <a:spcPct val="90000"/>
                </a:lnSpc>
                <a:buSzPct val="100000"/>
                <a:defRPr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rPr>
                <a:t>Deliverables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498E611-6D04-EC3B-6246-FD07DE8DFA45}"/>
              </a:ext>
            </a:extLst>
          </p:cNvPr>
          <p:cNvGrpSpPr/>
          <p:nvPr/>
        </p:nvGrpSpPr>
        <p:grpSpPr>
          <a:xfrm>
            <a:off x="137924" y="1364410"/>
            <a:ext cx="11953684" cy="3697841"/>
            <a:chOff x="137924" y="1364410"/>
            <a:chExt cx="11953684" cy="4015703"/>
          </a:xfrm>
        </p:grpSpPr>
        <p:sp>
          <p:nvSpPr>
            <p:cNvPr id="52" name="Textframe 7">
              <a:extLst>
                <a:ext uri="{FF2B5EF4-FFF2-40B4-BE49-F238E27FC236}">
                  <a16:creationId xmlns:a16="http://schemas.microsoft.com/office/drawing/2014/main" id="{63A86501-3DE9-127B-1558-935F5DD44B6A}"/>
                </a:ext>
              </a:extLst>
            </p:cNvPr>
            <p:cNvSpPr txBox="1">
              <a:spLocks/>
            </p:cNvSpPr>
            <p:nvPr/>
          </p:nvSpPr>
          <p:spPr>
            <a:xfrm>
              <a:off x="1067035" y="1364410"/>
              <a:ext cx="1774800" cy="40157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 anchor="t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53" name="Textframe 7">
              <a:extLst>
                <a:ext uri="{FF2B5EF4-FFF2-40B4-BE49-F238E27FC236}">
                  <a16:creationId xmlns:a16="http://schemas.microsoft.com/office/drawing/2014/main" id="{6F443C5F-36ED-E3FA-1F31-76093343E127}"/>
                </a:ext>
              </a:extLst>
            </p:cNvPr>
            <p:cNvSpPr txBox="1">
              <a:spLocks/>
            </p:cNvSpPr>
            <p:nvPr/>
          </p:nvSpPr>
          <p:spPr>
            <a:xfrm>
              <a:off x="2916990" y="1364410"/>
              <a:ext cx="1774800" cy="40157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 anchor="t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54" name="Textframe 7">
              <a:extLst>
                <a:ext uri="{FF2B5EF4-FFF2-40B4-BE49-F238E27FC236}">
                  <a16:creationId xmlns:a16="http://schemas.microsoft.com/office/drawing/2014/main" id="{64B59658-96E5-7BE5-0E82-13B6D38EE49E}"/>
                </a:ext>
              </a:extLst>
            </p:cNvPr>
            <p:cNvSpPr txBox="1">
              <a:spLocks/>
            </p:cNvSpPr>
            <p:nvPr/>
          </p:nvSpPr>
          <p:spPr>
            <a:xfrm>
              <a:off x="4766945" y="1364410"/>
              <a:ext cx="1774800" cy="40157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 anchor="t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55" name="Textframe 7">
              <a:extLst>
                <a:ext uri="{FF2B5EF4-FFF2-40B4-BE49-F238E27FC236}">
                  <a16:creationId xmlns:a16="http://schemas.microsoft.com/office/drawing/2014/main" id="{59FF233B-6D83-79A4-19C1-25CFA7F7AE07}"/>
                </a:ext>
              </a:extLst>
            </p:cNvPr>
            <p:cNvSpPr txBox="1">
              <a:spLocks/>
            </p:cNvSpPr>
            <p:nvPr/>
          </p:nvSpPr>
          <p:spPr>
            <a:xfrm>
              <a:off x="6616900" y="1364410"/>
              <a:ext cx="1774800" cy="40157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 anchor="t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56" name="Textframe 7">
              <a:extLst>
                <a:ext uri="{FF2B5EF4-FFF2-40B4-BE49-F238E27FC236}">
                  <a16:creationId xmlns:a16="http://schemas.microsoft.com/office/drawing/2014/main" id="{5F4E063C-EECA-F8DF-4ACC-3E58886ECD31}"/>
                </a:ext>
              </a:extLst>
            </p:cNvPr>
            <p:cNvSpPr txBox="1">
              <a:spLocks/>
            </p:cNvSpPr>
            <p:nvPr/>
          </p:nvSpPr>
          <p:spPr>
            <a:xfrm>
              <a:off x="8466855" y="1364410"/>
              <a:ext cx="1774800" cy="40157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 anchor="t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57" name="Textframe 7">
              <a:extLst>
                <a:ext uri="{FF2B5EF4-FFF2-40B4-BE49-F238E27FC236}">
                  <a16:creationId xmlns:a16="http://schemas.microsoft.com/office/drawing/2014/main" id="{36D9DDE0-BD8B-BCA1-8662-B89262987AC7}"/>
                </a:ext>
              </a:extLst>
            </p:cNvPr>
            <p:cNvSpPr txBox="1">
              <a:spLocks/>
            </p:cNvSpPr>
            <p:nvPr/>
          </p:nvSpPr>
          <p:spPr>
            <a:xfrm>
              <a:off x="10316808" y="1364410"/>
              <a:ext cx="1774800" cy="40157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square" lIns="36000" tIns="36000" rIns="36000" bIns="36000" rtlCol="0" anchor="t">
              <a:noAutofit/>
            </a:bodyPr>
            <a:lstStyle>
              <a:defPPr>
                <a:defRPr lang="en-US"/>
              </a:defPPr>
              <a:lvl1pPr marR="0" lvl="0" indent="0" defTabSz="457200" fontAlgn="auto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Tx/>
                <a:buNone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endParaRPr lang="en-GB" dirty="0">
                <a:solidFill>
                  <a:schemeClr val="tx1"/>
                </a:solidFill>
              </a:endParaRPr>
            </a:p>
            <a:p>
              <a:pPr marL="171450" indent="-171450" defTabSz="342900">
                <a:lnSpc>
                  <a:spcPct val="90000"/>
                </a:lnSpc>
                <a:buClr>
                  <a:schemeClr val="tx1"/>
                </a:buClr>
                <a:buFont typeface="+mj-lt"/>
                <a:buAutoNum type="arabicPeriod"/>
              </a:pPr>
              <a:r>
                <a:rPr lang="en-GB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9DF07B69-4038-1565-4B8A-7FF36E00B46A}"/>
                </a:ext>
              </a:extLst>
            </p:cNvPr>
            <p:cNvSpPr/>
            <p:nvPr/>
          </p:nvSpPr>
          <p:spPr>
            <a:xfrm>
              <a:off x="137924" y="1364410"/>
              <a:ext cx="782909" cy="169277"/>
            </a:xfrm>
            <a:prstGeom prst="rect">
              <a:avLst/>
            </a:prstGeom>
          </p:spPr>
          <p:txBody>
            <a:bodyPr wrap="square" lIns="0" tIns="0" rIns="0" bIns="0" anchor="ctr">
              <a:noAutofit/>
            </a:bodyPr>
            <a:lstStyle/>
            <a:p>
              <a:pPr algn="r" defTabSz="342900">
                <a:buSzPct val="100000"/>
                <a:defRPr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rPr>
                <a:t>Activities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8BF76C4-3BFC-4679-A6CE-B6637C84E799}"/>
              </a:ext>
            </a:extLst>
          </p:cNvPr>
          <p:cNvGrpSpPr/>
          <p:nvPr/>
        </p:nvGrpSpPr>
        <p:grpSpPr>
          <a:xfrm>
            <a:off x="137925" y="702102"/>
            <a:ext cx="12038283" cy="513958"/>
            <a:chOff x="137925" y="702102"/>
            <a:chExt cx="12038283" cy="513958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35C6D42-9D9C-9A56-1D05-647D83ADEE8C}"/>
                </a:ext>
              </a:extLst>
            </p:cNvPr>
            <p:cNvGrpSpPr/>
            <p:nvPr/>
          </p:nvGrpSpPr>
          <p:grpSpPr>
            <a:xfrm>
              <a:off x="982435" y="702102"/>
              <a:ext cx="1944000" cy="513958"/>
              <a:chOff x="933248" y="702102"/>
              <a:chExt cx="1944000" cy="513958"/>
            </a:xfrm>
          </p:grpSpPr>
          <p:sp>
            <p:nvSpPr>
              <p:cNvPr id="77" name="RbLeanShape Arrow Option 1 5">
                <a:extLst>
                  <a:ext uri="{FF2B5EF4-FFF2-40B4-BE49-F238E27FC236}">
                    <a16:creationId xmlns:a16="http://schemas.microsoft.com/office/drawing/2014/main" id="{68C906AE-6C4F-1EB1-0EC4-6FF20211AF0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33248" y="702102"/>
                <a:ext cx="1944000" cy="513958"/>
              </a:xfrm>
              <a:prstGeom prst="chevr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78" name="ListLeanHorizontalTextTopic0">
                <a:extLst>
                  <a:ext uri="{FF2B5EF4-FFF2-40B4-BE49-F238E27FC236}">
                    <a16:creationId xmlns:a16="http://schemas.microsoft.com/office/drawing/2014/main" id="{8A78F845-F195-8EA2-A734-07C4A5375BD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48699" y="848280"/>
                <a:ext cx="1357200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solidFill>
                      <a:schemeClr val="bg1"/>
                    </a:solidFill>
                  </a:rPr>
                  <a:t>[Phase 1]</a:t>
                </a:r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5AEC611F-AAB3-6E98-93DA-A016A420EEAE}"/>
                </a:ext>
              </a:extLst>
            </p:cNvPr>
            <p:cNvGrpSpPr/>
            <p:nvPr/>
          </p:nvGrpSpPr>
          <p:grpSpPr>
            <a:xfrm>
              <a:off x="2832390" y="702102"/>
              <a:ext cx="1944000" cy="513958"/>
              <a:chOff x="2844334" y="702102"/>
              <a:chExt cx="1944000" cy="513958"/>
            </a:xfrm>
          </p:grpSpPr>
          <p:sp>
            <p:nvSpPr>
              <p:cNvPr id="75" name="RbLeanShape Arrow Option 1 5">
                <a:extLst>
                  <a:ext uri="{FF2B5EF4-FFF2-40B4-BE49-F238E27FC236}">
                    <a16:creationId xmlns:a16="http://schemas.microsoft.com/office/drawing/2014/main" id="{9CBAD044-DFAC-EA13-D59A-811CAFF97EB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844334" y="702102"/>
                <a:ext cx="1944000" cy="513958"/>
              </a:xfrm>
              <a:prstGeom prst="chevr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76" name="ListLeanHorizontalTextTopic0">
                <a:extLst>
                  <a:ext uri="{FF2B5EF4-FFF2-40B4-BE49-F238E27FC236}">
                    <a16:creationId xmlns:a16="http://schemas.microsoft.com/office/drawing/2014/main" id="{60ECD39E-0126-C198-B2CB-D539001508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52629" y="848280"/>
                <a:ext cx="1357208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solidFill>
                      <a:schemeClr val="bg1"/>
                    </a:solidFill>
                    <a:latin typeface="Calibri" panose="020F0502020204030204"/>
                  </a:rPr>
                  <a:t>[Phase 2]</a:t>
                </a: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C6D8F090-B888-B952-B3BD-87B68C32D8F3}"/>
                </a:ext>
              </a:extLst>
            </p:cNvPr>
            <p:cNvGrpSpPr/>
            <p:nvPr/>
          </p:nvGrpSpPr>
          <p:grpSpPr>
            <a:xfrm>
              <a:off x="4682345" y="702102"/>
              <a:ext cx="1944000" cy="513958"/>
              <a:chOff x="4694584" y="702102"/>
              <a:chExt cx="1944000" cy="513958"/>
            </a:xfrm>
          </p:grpSpPr>
          <p:sp>
            <p:nvSpPr>
              <p:cNvPr id="73" name="RbLeanShape Arrow Option 1 5">
                <a:extLst>
                  <a:ext uri="{FF2B5EF4-FFF2-40B4-BE49-F238E27FC236}">
                    <a16:creationId xmlns:a16="http://schemas.microsoft.com/office/drawing/2014/main" id="{1453EE14-3FF8-A83D-70AE-5AF1C4C20F0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94584" y="702102"/>
                <a:ext cx="1944000" cy="513958"/>
              </a:xfrm>
              <a:prstGeom prst="chevr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74" name="ListLeanHorizontalTextTopic0">
                <a:extLst>
                  <a:ext uri="{FF2B5EF4-FFF2-40B4-BE49-F238E27FC236}">
                    <a16:creationId xmlns:a16="http://schemas.microsoft.com/office/drawing/2014/main" id="{2691C884-5386-E239-615B-324C7AF9E9C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02879" y="848280"/>
                <a:ext cx="1357208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solidFill>
                      <a:schemeClr val="bg1"/>
                    </a:solidFill>
                    <a:latin typeface="Calibri" panose="020F0502020204030204"/>
                  </a:rPr>
                  <a:t>[Phase 3]</a:t>
                </a: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3FECCBF0-1FDE-7960-FCA7-D41E1ED71142}"/>
                </a:ext>
              </a:extLst>
            </p:cNvPr>
            <p:cNvGrpSpPr/>
            <p:nvPr/>
          </p:nvGrpSpPr>
          <p:grpSpPr>
            <a:xfrm>
              <a:off x="6532300" y="702102"/>
              <a:ext cx="1944000" cy="513958"/>
              <a:chOff x="6544835" y="702102"/>
              <a:chExt cx="1944000" cy="513958"/>
            </a:xfrm>
          </p:grpSpPr>
          <p:sp>
            <p:nvSpPr>
              <p:cNvPr id="71" name="RbLeanShape Arrow Option 1 5">
                <a:extLst>
                  <a:ext uri="{FF2B5EF4-FFF2-40B4-BE49-F238E27FC236}">
                    <a16:creationId xmlns:a16="http://schemas.microsoft.com/office/drawing/2014/main" id="{6C43EF4F-7FAD-CD8E-AF5F-0A9BE9EBC1E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544835" y="702102"/>
                <a:ext cx="1944000" cy="513958"/>
              </a:xfrm>
              <a:prstGeom prst="chevr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72" name="ListLeanHorizontalTextTopic0">
                <a:extLst>
                  <a:ext uri="{FF2B5EF4-FFF2-40B4-BE49-F238E27FC236}">
                    <a16:creationId xmlns:a16="http://schemas.microsoft.com/office/drawing/2014/main" id="{A4601467-0E05-90FB-C12E-FDFE678E83F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53129" y="848280"/>
                <a:ext cx="1357209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solidFill>
                      <a:schemeClr val="bg1"/>
                    </a:solidFill>
                    <a:latin typeface="Calibri" panose="020F0502020204030204"/>
                  </a:rPr>
                  <a:t>[Phase 4]</a:t>
                </a: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CDBB287C-DEEC-FA82-3E1D-2539DA04DE26}"/>
                </a:ext>
              </a:extLst>
            </p:cNvPr>
            <p:cNvGrpSpPr/>
            <p:nvPr/>
          </p:nvGrpSpPr>
          <p:grpSpPr>
            <a:xfrm>
              <a:off x="8382255" y="702102"/>
              <a:ext cx="1944000" cy="513958"/>
              <a:chOff x="8395087" y="702102"/>
              <a:chExt cx="1944000" cy="513958"/>
            </a:xfrm>
          </p:grpSpPr>
          <p:sp>
            <p:nvSpPr>
              <p:cNvPr id="69" name="RbLeanShape Arrow Option 1 5">
                <a:extLst>
                  <a:ext uri="{FF2B5EF4-FFF2-40B4-BE49-F238E27FC236}">
                    <a16:creationId xmlns:a16="http://schemas.microsoft.com/office/drawing/2014/main" id="{D80EABF4-B0CD-4B56-1A53-1047422F3DA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395087" y="702102"/>
                <a:ext cx="1944000" cy="513958"/>
              </a:xfrm>
              <a:prstGeom prst="chevr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70" name="ListLeanHorizontalTextTopic0">
                <a:extLst>
                  <a:ext uri="{FF2B5EF4-FFF2-40B4-BE49-F238E27FC236}">
                    <a16:creationId xmlns:a16="http://schemas.microsoft.com/office/drawing/2014/main" id="{0AA528E6-A0D4-3478-4DE0-C9C1EF6A3CD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603381" y="848280"/>
                <a:ext cx="1357209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solidFill>
                      <a:schemeClr val="bg1"/>
                    </a:solidFill>
                    <a:latin typeface="Calibri" panose="020F0502020204030204"/>
                  </a:rPr>
                  <a:t>[Phase 5]</a:t>
                </a:r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FA85C3E5-F567-FA10-7EBE-DFF5155D88EE}"/>
                </a:ext>
              </a:extLst>
            </p:cNvPr>
            <p:cNvGrpSpPr/>
            <p:nvPr/>
          </p:nvGrpSpPr>
          <p:grpSpPr>
            <a:xfrm>
              <a:off x="10232208" y="702102"/>
              <a:ext cx="1944000" cy="513958"/>
              <a:chOff x="10245338" y="702102"/>
              <a:chExt cx="1944000" cy="513958"/>
            </a:xfrm>
          </p:grpSpPr>
          <p:sp>
            <p:nvSpPr>
              <p:cNvPr id="67" name="RbLeanShape Arrow Option 1 5">
                <a:extLst>
                  <a:ext uri="{FF2B5EF4-FFF2-40B4-BE49-F238E27FC236}">
                    <a16:creationId xmlns:a16="http://schemas.microsoft.com/office/drawing/2014/main" id="{58DB70A9-51F3-36EC-23B2-B7D0A3CEC44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245338" y="702102"/>
                <a:ext cx="1944000" cy="513958"/>
              </a:xfrm>
              <a:prstGeom prst="chevron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68" name="ListLeanHorizontalTextTopic0">
                <a:extLst>
                  <a:ext uri="{FF2B5EF4-FFF2-40B4-BE49-F238E27FC236}">
                    <a16:creationId xmlns:a16="http://schemas.microsoft.com/office/drawing/2014/main" id="{CE847ED7-0997-504A-57E9-CD7A136B6A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453632" y="848280"/>
                <a:ext cx="1357209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solidFill>
                      <a:schemeClr val="bg1"/>
                    </a:solidFill>
                    <a:latin typeface="Calibri" panose="020F0502020204030204"/>
                  </a:rPr>
                  <a:t>[Phase 6]</a:t>
                </a:r>
              </a:p>
            </p:txBody>
          </p:sp>
        </p:grp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3EF7223-C01B-DC20-2E88-AB7CC5D8F8BD}"/>
                </a:ext>
              </a:extLst>
            </p:cNvPr>
            <p:cNvSpPr/>
            <p:nvPr/>
          </p:nvSpPr>
          <p:spPr>
            <a:xfrm>
              <a:off x="137925" y="874443"/>
              <a:ext cx="782909" cy="169277"/>
            </a:xfrm>
            <a:prstGeom prst="rect">
              <a:avLst/>
            </a:prstGeom>
          </p:spPr>
          <p:txBody>
            <a:bodyPr wrap="square" lIns="0" tIns="0" rIns="0" bIns="0" anchor="ctr">
              <a:noAutofit/>
            </a:bodyPr>
            <a:lstStyle/>
            <a:p>
              <a:pPr algn="r" defTabSz="342900">
                <a:buSzPct val="100000"/>
                <a:defRPr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rPr>
                <a:t>Phases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514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6DA8D-8F3E-0D5E-4B0B-A3720E121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ECE22-E7A3-959D-A81E-2BF0D08614CB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DC76F6BF-BB2E-2676-3EF1-1AD29309BA9C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7F1510A2-A2E7-9CDB-E9AB-D9264420D818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BA5BF26E-161B-47EF-30CF-A5C8AB803A5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EB9F510D-D044-A197-50C1-6DA46D089705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500D3185-53CC-DB20-F41F-4E5BE4615F98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DDD90C8F-5E70-8BE4-53AC-60E34F7B5BEE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B1A2A205-83EB-EAA9-85F0-A37AFE5F3CC2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88F7630B-6B9A-7B42-E8DD-896719FD80B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4981953D-C30C-7B95-82D1-A6E1D776F71A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54D010BF-AC25-49F0-3BD2-CE4D5303020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98500F0A-C69F-F786-C424-AE3AA504C832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8C007725-43DA-9601-7E21-465A30262590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FC73B106-572B-A6F9-E8D9-A988D3049CDD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720AE96-70BD-70F6-2BDD-32DC1A067C9A}"/>
              </a:ext>
            </a:extLst>
          </p:cNvPr>
          <p:cNvGrpSpPr/>
          <p:nvPr/>
        </p:nvGrpSpPr>
        <p:grpSpPr>
          <a:xfrm>
            <a:off x="20903" y="5257800"/>
            <a:ext cx="12072189" cy="920574"/>
            <a:chOff x="20903" y="5478052"/>
            <a:chExt cx="12072189" cy="920574"/>
          </a:xfrm>
        </p:grpSpPr>
        <p:sp>
          <p:nvSpPr>
            <p:cNvPr id="20" name="Textframe 7">
              <a:extLst>
                <a:ext uri="{FF2B5EF4-FFF2-40B4-BE49-F238E27FC236}">
                  <a16:creationId xmlns:a16="http://schemas.microsoft.com/office/drawing/2014/main" id="{8A9E0314-3DD0-B42E-8E16-E18B262A0F01}"/>
                </a:ext>
              </a:extLst>
            </p:cNvPr>
            <p:cNvSpPr txBox="1">
              <a:spLocks/>
            </p:cNvSpPr>
            <p:nvPr/>
          </p:nvSpPr>
          <p:spPr>
            <a:xfrm>
              <a:off x="1068696" y="5478052"/>
              <a:ext cx="1777768" cy="920574"/>
            </a:xfrm>
            <a:prstGeom prst="rect">
              <a:avLst/>
            </a:prstGeom>
            <a:solidFill>
              <a:srgbClr val="A9D18E"/>
            </a:solidFill>
            <a:ln>
              <a:noFill/>
            </a:ln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L="228600" marR="0" lvl="0" indent="-228600" defTabSz="3429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+mj-lt"/>
                <a:buAutoNum type="arabicPeriod"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</p:txBody>
        </p:sp>
        <p:sp>
          <p:nvSpPr>
            <p:cNvPr id="21" name="Textframe 7">
              <a:extLst>
                <a:ext uri="{FF2B5EF4-FFF2-40B4-BE49-F238E27FC236}">
                  <a16:creationId xmlns:a16="http://schemas.microsoft.com/office/drawing/2014/main" id="{4A321101-3287-A437-9443-02FEAC7E8A96}"/>
                </a:ext>
              </a:extLst>
            </p:cNvPr>
            <p:cNvSpPr txBox="1">
              <a:spLocks/>
            </p:cNvSpPr>
            <p:nvPr/>
          </p:nvSpPr>
          <p:spPr>
            <a:xfrm>
              <a:off x="2918022" y="5478052"/>
              <a:ext cx="1777768" cy="920574"/>
            </a:xfrm>
            <a:prstGeom prst="rect">
              <a:avLst/>
            </a:prstGeom>
            <a:solidFill>
              <a:srgbClr val="A9D18E"/>
            </a:solidFill>
            <a:ln>
              <a:noFill/>
            </a:ln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L="228600" marR="0" lvl="0" indent="-228600" defTabSz="3429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+mj-lt"/>
                <a:buAutoNum type="arabicPeriod"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/>
                <a:t> </a:t>
              </a:r>
              <a:endParaRPr lang="en-GB" dirty="0"/>
            </a:p>
          </p:txBody>
        </p:sp>
        <p:sp>
          <p:nvSpPr>
            <p:cNvPr id="22" name="Textframe 7">
              <a:extLst>
                <a:ext uri="{FF2B5EF4-FFF2-40B4-BE49-F238E27FC236}">
                  <a16:creationId xmlns:a16="http://schemas.microsoft.com/office/drawing/2014/main" id="{CB828D6F-2EB0-2500-C3D3-951ECC60A410}"/>
                </a:ext>
              </a:extLst>
            </p:cNvPr>
            <p:cNvSpPr txBox="1">
              <a:spLocks/>
            </p:cNvSpPr>
            <p:nvPr/>
          </p:nvSpPr>
          <p:spPr>
            <a:xfrm>
              <a:off x="4767348" y="5478052"/>
              <a:ext cx="1777768" cy="920574"/>
            </a:xfrm>
            <a:prstGeom prst="rect">
              <a:avLst/>
            </a:prstGeom>
            <a:solidFill>
              <a:srgbClr val="A9D18E"/>
            </a:solidFill>
            <a:ln>
              <a:noFill/>
            </a:ln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L="228600" marR="0" lvl="0" indent="-228600" defTabSz="3429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+mj-lt"/>
                <a:buAutoNum type="arabicPeriod"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/>
                <a:t> </a:t>
              </a:r>
              <a:endParaRPr lang="en-GB" dirty="0"/>
            </a:p>
          </p:txBody>
        </p:sp>
        <p:sp>
          <p:nvSpPr>
            <p:cNvPr id="23" name="Textframe 7">
              <a:extLst>
                <a:ext uri="{FF2B5EF4-FFF2-40B4-BE49-F238E27FC236}">
                  <a16:creationId xmlns:a16="http://schemas.microsoft.com/office/drawing/2014/main" id="{B4EB7639-838D-38BE-BAD6-D881EB91DAB5}"/>
                </a:ext>
              </a:extLst>
            </p:cNvPr>
            <p:cNvSpPr txBox="1">
              <a:spLocks/>
            </p:cNvSpPr>
            <p:nvPr/>
          </p:nvSpPr>
          <p:spPr>
            <a:xfrm>
              <a:off x="6616674" y="5478052"/>
              <a:ext cx="1777768" cy="920574"/>
            </a:xfrm>
            <a:prstGeom prst="rect">
              <a:avLst/>
            </a:prstGeom>
            <a:solidFill>
              <a:srgbClr val="A9D18E"/>
            </a:solidFill>
            <a:ln>
              <a:noFill/>
            </a:ln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L="228600" marR="0" lvl="0" indent="-228600" defTabSz="3429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+mj-lt"/>
                <a:buAutoNum type="arabicPeriod"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/>
                <a:t> </a:t>
              </a:r>
              <a:endParaRPr lang="en-GB" dirty="0"/>
            </a:p>
          </p:txBody>
        </p:sp>
        <p:sp>
          <p:nvSpPr>
            <p:cNvPr id="24" name="Textframe 7">
              <a:extLst>
                <a:ext uri="{FF2B5EF4-FFF2-40B4-BE49-F238E27FC236}">
                  <a16:creationId xmlns:a16="http://schemas.microsoft.com/office/drawing/2014/main" id="{68DC7DC2-EB36-0E71-D78B-CE902CE9DD6E}"/>
                </a:ext>
              </a:extLst>
            </p:cNvPr>
            <p:cNvSpPr txBox="1">
              <a:spLocks/>
            </p:cNvSpPr>
            <p:nvPr/>
          </p:nvSpPr>
          <p:spPr>
            <a:xfrm>
              <a:off x="8466000" y="5478052"/>
              <a:ext cx="1777768" cy="920574"/>
            </a:xfrm>
            <a:prstGeom prst="rect">
              <a:avLst/>
            </a:prstGeom>
            <a:solidFill>
              <a:srgbClr val="A9D18E"/>
            </a:solidFill>
            <a:ln>
              <a:noFill/>
            </a:ln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L="228600" marR="0" lvl="0" indent="-228600" defTabSz="3429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+mj-lt"/>
                <a:buAutoNum type="arabicPeriod"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/>
                <a:t> </a:t>
              </a:r>
              <a:endParaRPr lang="en-GB" dirty="0"/>
            </a:p>
          </p:txBody>
        </p:sp>
        <p:sp>
          <p:nvSpPr>
            <p:cNvPr id="25" name="Textframe 7">
              <a:extLst>
                <a:ext uri="{FF2B5EF4-FFF2-40B4-BE49-F238E27FC236}">
                  <a16:creationId xmlns:a16="http://schemas.microsoft.com/office/drawing/2014/main" id="{9D8CD168-C95F-E2B0-80B8-419D395F1B89}"/>
                </a:ext>
              </a:extLst>
            </p:cNvPr>
            <p:cNvSpPr txBox="1">
              <a:spLocks/>
            </p:cNvSpPr>
            <p:nvPr/>
          </p:nvSpPr>
          <p:spPr>
            <a:xfrm>
              <a:off x="10315324" y="5478052"/>
              <a:ext cx="1777768" cy="920574"/>
            </a:xfrm>
            <a:prstGeom prst="rect">
              <a:avLst/>
            </a:prstGeom>
            <a:solidFill>
              <a:srgbClr val="A9D18E"/>
            </a:solidFill>
            <a:ln>
              <a:noFill/>
            </a:ln>
          </p:spPr>
          <p:txBody>
            <a:bodyPr vert="horz" wrap="square" lIns="36000" tIns="36000" rIns="36000" bIns="36000" rtlCol="0" anchor="t" anchorCtr="0">
              <a:noAutofit/>
            </a:bodyPr>
            <a:lstStyle>
              <a:defPPr>
                <a:defRPr lang="en-US"/>
              </a:defPPr>
              <a:lvl1pPr marL="228600" marR="0" lvl="0" indent="-228600" defTabSz="342900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+mj-lt"/>
                <a:buAutoNum type="arabicPeriod"/>
                <a:tabLst/>
                <a:defRPr kumimoji="0" sz="1100" b="0" i="0" u="none" strike="noStrike" kern="0" cap="none" spc="0" normalizeH="0" baseline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defRPr>
              </a:lvl1pPr>
            </a:lstStyle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 dirty="0"/>
                <a:t> </a:t>
              </a:r>
            </a:p>
            <a:p>
              <a:endParaRPr lang="en-GB" dirty="0"/>
            </a:p>
            <a:p>
              <a:r>
                <a:rPr lang="en-GB"/>
                <a:t> </a:t>
              </a:r>
              <a:endParaRPr lang="en-GB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3B7F5A0-ADF8-7609-F1F9-9DE1BBDD9066}"/>
                </a:ext>
              </a:extLst>
            </p:cNvPr>
            <p:cNvSpPr/>
            <p:nvPr/>
          </p:nvSpPr>
          <p:spPr>
            <a:xfrm>
              <a:off x="20903" y="5478052"/>
              <a:ext cx="891097" cy="111308"/>
            </a:xfrm>
            <a:prstGeom prst="rect">
              <a:avLst/>
            </a:prstGeom>
          </p:spPr>
          <p:txBody>
            <a:bodyPr wrap="square" lIns="0" tIns="0" rIns="0" bIns="0" anchor="ctr">
              <a:noAutofit/>
            </a:bodyPr>
            <a:lstStyle/>
            <a:p>
              <a:pPr algn="r" defTabSz="342900">
                <a:lnSpc>
                  <a:spcPct val="90000"/>
                </a:lnSpc>
                <a:buSzPct val="100000"/>
                <a:defRPr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rPr>
                <a:t>Deliverables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6BCA9CE-ADBF-C5C6-63C3-134ABE849DEB}"/>
              </a:ext>
            </a:extLst>
          </p:cNvPr>
          <p:cNvGrpSpPr/>
          <p:nvPr/>
        </p:nvGrpSpPr>
        <p:grpSpPr>
          <a:xfrm>
            <a:off x="137925" y="702102"/>
            <a:ext cx="12038283" cy="513958"/>
            <a:chOff x="137925" y="702102"/>
            <a:chExt cx="12038283" cy="513958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E1F61A3-71AA-F81B-4EB5-764D723F133F}"/>
                </a:ext>
              </a:extLst>
            </p:cNvPr>
            <p:cNvGrpSpPr/>
            <p:nvPr/>
          </p:nvGrpSpPr>
          <p:grpSpPr>
            <a:xfrm>
              <a:off x="982435" y="702102"/>
              <a:ext cx="1944000" cy="513958"/>
              <a:chOff x="933248" y="702102"/>
              <a:chExt cx="1944000" cy="513958"/>
            </a:xfrm>
          </p:grpSpPr>
          <p:sp>
            <p:nvSpPr>
              <p:cNvPr id="45" name="RbLeanShape Arrow Option 1 5">
                <a:extLst>
                  <a:ext uri="{FF2B5EF4-FFF2-40B4-BE49-F238E27FC236}">
                    <a16:creationId xmlns:a16="http://schemas.microsoft.com/office/drawing/2014/main" id="{7150591D-3933-1F63-EA6F-94075390102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33248" y="702102"/>
                <a:ext cx="1944000" cy="513958"/>
              </a:xfrm>
              <a:prstGeom prst="chevron">
                <a:avLst/>
              </a:prstGeom>
              <a:solidFill>
                <a:srgbClr val="333F50"/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90" name="ListLeanHorizontalTextTopic0">
                <a:extLst>
                  <a:ext uri="{FF2B5EF4-FFF2-40B4-BE49-F238E27FC236}">
                    <a16:creationId xmlns:a16="http://schemas.microsoft.com/office/drawing/2014/main" id="{F596477B-5DAC-4D68-5506-6C11F5C44F9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48699" y="848280"/>
                <a:ext cx="1357200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solidFill>
                      <a:schemeClr val="bg1"/>
                    </a:solidFill>
                  </a:rPr>
                  <a:t>[Phase 1]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F94B094F-B3D8-292E-A6A4-3456B489D772}"/>
                </a:ext>
              </a:extLst>
            </p:cNvPr>
            <p:cNvGrpSpPr/>
            <p:nvPr/>
          </p:nvGrpSpPr>
          <p:grpSpPr>
            <a:xfrm>
              <a:off x="2832390" y="702102"/>
              <a:ext cx="1944000" cy="513958"/>
              <a:chOff x="2844334" y="702102"/>
              <a:chExt cx="1944000" cy="513958"/>
            </a:xfrm>
          </p:grpSpPr>
          <p:sp>
            <p:nvSpPr>
              <p:cNvPr id="43" name="RbLeanShape Arrow Option 1 5">
                <a:extLst>
                  <a:ext uri="{FF2B5EF4-FFF2-40B4-BE49-F238E27FC236}">
                    <a16:creationId xmlns:a16="http://schemas.microsoft.com/office/drawing/2014/main" id="{6A7C35B3-DA75-4921-7E57-0833CF5FDEF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844334" y="702102"/>
                <a:ext cx="1944000" cy="513958"/>
              </a:xfrm>
              <a:prstGeom prst="chevron">
                <a:avLst/>
              </a:prstGeom>
              <a:solidFill>
                <a:srgbClr val="333F50"/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44" name="ListLeanHorizontalTextTopic0">
                <a:extLst>
                  <a:ext uri="{FF2B5EF4-FFF2-40B4-BE49-F238E27FC236}">
                    <a16:creationId xmlns:a16="http://schemas.microsoft.com/office/drawing/2014/main" id="{81F8A990-788B-B4FB-12E9-92C408B5E79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52629" y="848280"/>
                <a:ext cx="1357208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solidFill>
                      <a:schemeClr val="bg1"/>
                    </a:solidFill>
                    <a:latin typeface="Calibri" panose="020F0502020204030204"/>
                  </a:rPr>
                  <a:t>[Phase 2]</a:t>
                </a: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A4D0B2F5-9A0E-2796-C13E-AD4D441B59BF}"/>
                </a:ext>
              </a:extLst>
            </p:cNvPr>
            <p:cNvGrpSpPr/>
            <p:nvPr/>
          </p:nvGrpSpPr>
          <p:grpSpPr>
            <a:xfrm>
              <a:off x="4682345" y="702102"/>
              <a:ext cx="1944000" cy="513958"/>
              <a:chOff x="4694584" y="702102"/>
              <a:chExt cx="1944000" cy="513958"/>
            </a:xfrm>
          </p:grpSpPr>
          <p:sp>
            <p:nvSpPr>
              <p:cNvPr id="41" name="RbLeanShape Arrow Option 1 5">
                <a:extLst>
                  <a:ext uri="{FF2B5EF4-FFF2-40B4-BE49-F238E27FC236}">
                    <a16:creationId xmlns:a16="http://schemas.microsoft.com/office/drawing/2014/main" id="{94060A84-AB60-7010-4489-3C3F912EEE6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94584" y="702102"/>
                <a:ext cx="1944000" cy="513958"/>
              </a:xfrm>
              <a:prstGeom prst="chevron">
                <a:avLst/>
              </a:prstGeom>
              <a:solidFill>
                <a:srgbClr val="333F50"/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42" name="ListLeanHorizontalTextTopic0">
                <a:extLst>
                  <a:ext uri="{FF2B5EF4-FFF2-40B4-BE49-F238E27FC236}">
                    <a16:creationId xmlns:a16="http://schemas.microsoft.com/office/drawing/2014/main" id="{99F7AFEE-1B49-A0FD-2E2F-9D58E0FFAB0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02879" y="848280"/>
                <a:ext cx="1357208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solidFill>
                      <a:schemeClr val="bg1"/>
                    </a:solidFill>
                    <a:latin typeface="Calibri" panose="020F0502020204030204"/>
                  </a:rPr>
                  <a:t>[Phase 3]</a:t>
                </a:r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E291AEE-2232-6DF2-5DC9-5DF0DBB78AB6}"/>
                </a:ext>
              </a:extLst>
            </p:cNvPr>
            <p:cNvGrpSpPr/>
            <p:nvPr/>
          </p:nvGrpSpPr>
          <p:grpSpPr>
            <a:xfrm>
              <a:off x="6532300" y="702102"/>
              <a:ext cx="1944000" cy="513958"/>
              <a:chOff x="6544835" y="702102"/>
              <a:chExt cx="1944000" cy="513958"/>
            </a:xfrm>
          </p:grpSpPr>
          <p:sp>
            <p:nvSpPr>
              <p:cNvPr id="39" name="RbLeanShape Arrow Option 1 5">
                <a:extLst>
                  <a:ext uri="{FF2B5EF4-FFF2-40B4-BE49-F238E27FC236}">
                    <a16:creationId xmlns:a16="http://schemas.microsoft.com/office/drawing/2014/main" id="{484CF7CB-0F99-F177-8561-BC810F10D2B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544835" y="702102"/>
                <a:ext cx="1944000" cy="513958"/>
              </a:xfrm>
              <a:prstGeom prst="chevron">
                <a:avLst/>
              </a:prstGeom>
              <a:solidFill>
                <a:srgbClr val="333F50"/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40" name="ListLeanHorizontalTextTopic0">
                <a:extLst>
                  <a:ext uri="{FF2B5EF4-FFF2-40B4-BE49-F238E27FC236}">
                    <a16:creationId xmlns:a16="http://schemas.microsoft.com/office/drawing/2014/main" id="{F30904C7-D0BE-1353-A4B4-E81509926E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53129" y="848280"/>
                <a:ext cx="1357209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solidFill>
                      <a:schemeClr val="bg1"/>
                    </a:solidFill>
                    <a:latin typeface="Calibri" panose="020F0502020204030204"/>
                  </a:rPr>
                  <a:t>[Phase 4]</a:t>
                </a: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7238C9C-6960-AF25-F355-6C522CDD44D0}"/>
                </a:ext>
              </a:extLst>
            </p:cNvPr>
            <p:cNvGrpSpPr/>
            <p:nvPr/>
          </p:nvGrpSpPr>
          <p:grpSpPr>
            <a:xfrm>
              <a:off x="8382255" y="702102"/>
              <a:ext cx="1944000" cy="513958"/>
              <a:chOff x="8395087" y="702102"/>
              <a:chExt cx="1944000" cy="513958"/>
            </a:xfrm>
          </p:grpSpPr>
          <p:sp>
            <p:nvSpPr>
              <p:cNvPr id="37" name="RbLeanShape Arrow Option 1 5">
                <a:extLst>
                  <a:ext uri="{FF2B5EF4-FFF2-40B4-BE49-F238E27FC236}">
                    <a16:creationId xmlns:a16="http://schemas.microsoft.com/office/drawing/2014/main" id="{DDE673C6-5301-DC16-A308-9B3F2D098CE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395087" y="702102"/>
                <a:ext cx="1944000" cy="513958"/>
              </a:xfrm>
              <a:prstGeom prst="chevron">
                <a:avLst/>
              </a:prstGeom>
              <a:solidFill>
                <a:srgbClr val="333F50"/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38" name="ListLeanHorizontalTextTopic0">
                <a:extLst>
                  <a:ext uri="{FF2B5EF4-FFF2-40B4-BE49-F238E27FC236}">
                    <a16:creationId xmlns:a16="http://schemas.microsoft.com/office/drawing/2014/main" id="{4C700E42-E33C-48FB-0A8D-B682C40F550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603381" y="848280"/>
                <a:ext cx="1357209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solidFill>
                      <a:schemeClr val="bg1"/>
                    </a:solidFill>
                    <a:latin typeface="Calibri" panose="020F0502020204030204"/>
                  </a:rPr>
                  <a:t>[Phase 5]</a:t>
                </a: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316D55DB-C791-747C-928D-7D385AC69ECC}"/>
                </a:ext>
              </a:extLst>
            </p:cNvPr>
            <p:cNvGrpSpPr/>
            <p:nvPr/>
          </p:nvGrpSpPr>
          <p:grpSpPr>
            <a:xfrm>
              <a:off x="10232208" y="702102"/>
              <a:ext cx="1944000" cy="513958"/>
              <a:chOff x="10245338" y="702102"/>
              <a:chExt cx="1944000" cy="513958"/>
            </a:xfrm>
          </p:grpSpPr>
          <p:sp>
            <p:nvSpPr>
              <p:cNvPr id="35" name="RbLeanShape Arrow Option 1 5">
                <a:extLst>
                  <a:ext uri="{FF2B5EF4-FFF2-40B4-BE49-F238E27FC236}">
                    <a16:creationId xmlns:a16="http://schemas.microsoft.com/office/drawing/2014/main" id="{17A7B681-9E9A-743B-704F-CE393EB6EBE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245338" y="702102"/>
                <a:ext cx="1944000" cy="513958"/>
              </a:xfrm>
              <a:prstGeom prst="chevron">
                <a:avLst/>
              </a:prstGeom>
              <a:solidFill>
                <a:srgbClr val="333F50"/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36" name="ListLeanHorizontalTextTopic0">
                <a:extLst>
                  <a:ext uri="{FF2B5EF4-FFF2-40B4-BE49-F238E27FC236}">
                    <a16:creationId xmlns:a16="http://schemas.microsoft.com/office/drawing/2014/main" id="{8CF6F27D-72F7-490D-6B5F-06D8AC4106B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453632" y="848280"/>
                <a:ext cx="1357209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solidFill>
                      <a:schemeClr val="bg1"/>
                    </a:solidFill>
                    <a:latin typeface="Calibri" panose="020F0502020204030204"/>
                  </a:rPr>
                  <a:t>[Phase 6]</a:t>
                </a:r>
              </a:p>
            </p:txBody>
          </p:sp>
        </p:grp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99AC270-0842-1232-FC04-A5AD1DB2A3E5}"/>
                </a:ext>
              </a:extLst>
            </p:cNvPr>
            <p:cNvSpPr/>
            <p:nvPr/>
          </p:nvSpPr>
          <p:spPr>
            <a:xfrm>
              <a:off x="137925" y="874443"/>
              <a:ext cx="782909" cy="169277"/>
            </a:xfrm>
            <a:prstGeom prst="rect">
              <a:avLst/>
            </a:prstGeom>
          </p:spPr>
          <p:txBody>
            <a:bodyPr wrap="square" lIns="0" tIns="0" rIns="0" bIns="0" anchor="ctr">
              <a:noAutofit/>
            </a:bodyPr>
            <a:lstStyle/>
            <a:p>
              <a:pPr algn="r" defTabSz="342900">
                <a:buSzPct val="100000"/>
                <a:defRPr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rPr>
                <a:t>Phases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20C34FDD-E79F-1ED4-3CA6-0259F8B5B06F}"/>
              </a:ext>
            </a:extLst>
          </p:cNvPr>
          <p:cNvGrpSpPr/>
          <p:nvPr/>
        </p:nvGrpSpPr>
        <p:grpSpPr>
          <a:xfrm>
            <a:off x="137924" y="1362238"/>
            <a:ext cx="11955168" cy="3811320"/>
            <a:chOff x="137924" y="1362238"/>
            <a:chExt cx="11955168" cy="4007434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A9E95DD-7E78-FBFD-4D28-FB4DC8079181}"/>
                </a:ext>
              </a:extLst>
            </p:cNvPr>
            <p:cNvSpPr/>
            <p:nvPr/>
          </p:nvSpPr>
          <p:spPr>
            <a:xfrm>
              <a:off x="137924" y="1364410"/>
              <a:ext cx="782909" cy="169277"/>
            </a:xfrm>
            <a:prstGeom prst="rect">
              <a:avLst/>
            </a:prstGeom>
          </p:spPr>
          <p:txBody>
            <a:bodyPr wrap="square" lIns="0" tIns="0" rIns="0" bIns="0" anchor="ctr">
              <a:noAutofit/>
            </a:bodyPr>
            <a:lstStyle/>
            <a:p>
              <a:pPr algn="r" defTabSz="342900">
                <a:buSzPct val="100000"/>
                <a:defRPr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rPr>
                <a:t>Activities</a:t>
              </a:r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DE3A8FB8-02CA-BAF3-7CF7-B2B57DC570BB}"/>
                </a:ext>
              </a:extLst>
            </p:cNvPr>
            <p:cNvGrpSpPr/>
            <p:nvPr/>
          </p:nvGrpSpPr>
          <p:grpSpPr>
            <a:xfrm>
              <a:off x="1068696" y="1362238"/>
              <a:ext cx="1777768" cy="4007434"/>
              <a:chOff x="1068696" y="1362238"/>
              <a:chExt cx="1777768" cy="4007434"/>
            </a:xfrm>
          </p:grpSpPr>
          <p:sp>
            <p:nvSpPr>
              <p:cNvPr id="119" name="Textframe 7">
                <a:extLst>
                  <a:ext uri="{FF2B5EF4-FFF2-40B4-BE49-F238E27FC236}">
                    <a16:creationId xmlns:a16="http://schemas.microsoft.com/office/drawing/2014/main" id="{05468699-979F-B3E6-C8B7-D548322B6F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1362238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1.  </a:t>
                </a:r>
              </a:p>
            </p:txBody>
          </p:sp>
          <p:sp>
            <p:nvSpPr>
              <p:cNvPr id="120" name="Textframe 7">
                <a:extLst>
                  <a:ext uri="{FF2B5EF4-FFF2-40B4-BE49-F238E27FC236}">
                    <a16:creationId xmlns:a16="http://schemas.microsoft.com/office/drawing/2014/main" id="{7F3594A1-5845-C563-8A23-7AF150E66CE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2391192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2.  </a:t>
                </a:r>
              </a:p>
            </p:txBody>
          </p:sp>
          <p:sp>
            <p:nvSpPr>
              <p:cNvPr id="121" name="Textframe 7">
                <a:extLst>
                  <a:ext uri="{FF2B5EF4-FFF2-40B4-BE49-F238E27FC236}">
                    <a16:creationId xmlns:a16="http://schemas.microsoft.com/office/drawing/2014/main" id="{7467C7BF-C723-F36B-85E9-F49492F1EA2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3420145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3.  </a:t>
                </a:r>
              </a:p>
            </p:txBody>
          </p:sp>
          <p:sp>
            <p:nvSpPr>
              <p:cNvPr id="122" name="Textframe 7">
                <a:extLst>
                  <a:ext uri="{FF2B5EF4-FFF2-40B4-BE49-F238E27FC236}">
                    <a16:creationId xmlns:a16="http://schemas.microsoft.com/office/drawing/2014/main" id="{E9BF8B1F-1537-F6D9-4EF0-87E29848376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4449099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4.  </a:t>
                </a: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3D7401FA-3B6A-9451-FF28-D38A990816AA}"/>
                </a:ext>
              </a:extLst>
            </p:cNvPr>
            <p:cNvGrpSpPr/>
            <p:nvPr/>
          </p:nvGrpSpPr>
          <p:grpSpPr>
            <a:xfrm>
              <a:off x="2918022" y="1362238"/>
              <a:ext cx="1777768" cy="4007434"/>
              <a:chOff x="1068696" y="1362238"/>
              <a:chExt cx="1777768" cy="4007434"/>
            </a:xfrm>
          </p:grpSpPr>
          <p:sp>
            <p:nvSpPr>
              <p:cNvPr id="115" name="Textframe 7">
                <a:extLst>
                  <a:ext uri="{FF2B5EF4-FFF2-40B4-BE49-F238E27FC236}">
                    <a16:creationId xmlns:a16="http://schemas.microsoft.com/office/drawing/2014/main" id="{58CA2AE8-C658-14FD-EF0F-4DE27BB5A5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1362238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1.  </a:t>
                </a:r>
              </a:p>
            </p:txBody>
          </p:sp>
          <p:sp>
            <p:nvSpPr>
              <p:cNvPr id="116" name="Textframe 7">
                <a:extLst>
                  <a:ext uri="{FF2B5EF4-FFF2-40B4-BE49-F238E27FC236}">
                    <a16:creationId xmlns:a16="http://schemas.microsoft.com/office/drawing/2014/main" id="{586D8359-041D-8472-D6E3-9CCF67BC7AC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2391192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2.  </a:t>
                </a:r>
              </a:p>
            </p:txBody>
          </p:sp>
          <p:sp>
            <p:nvSpPr>
              <p:cNvPr id="117" name="Textframe 7">
                <a:extLst>
                  <a:ext uri="{FF2B5EF4-FFF2-40B4-BE49-F238E27FC236}">
                    <a16:creationId xmlns:a16="http://schemas.microsoft.com/office/drawing/2014/main" id="{30D75C3F-31F3-FB7D-2522-04E3C879C50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3420145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3.  </a:t>
                </a:r>
              </a:p>
            </p:txBody>
          </p:sp>
          <p:sp>
            <p:nvSpPr>
              <p:cNvPr id="118" name="Textframe 7">
                <a:extLst>
                  <a:ext uri="{FF2B5EF4-FFF2-40B4-BE49-F238E27FC236}">
                    <a16:creationId xmlns:a16="http://schemas.microsoft.com/office/drawing/2014/main" id="{19A83D61-E553-1FDD-3591-D49DB1CB01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4449099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4.  </a:t>
                </a:r>
              </a:p>
            </p:txBody>
          </p: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65B5B71-A997-F7F1-3A49-4A79C0A88293}"/>
                </a:ext>
              </a:extLst>
            </p:cNvPr>
            <p:cNvGrpSpPr/>
            <p:nvPr/>
          </p:nvGrpSpPr>
          <p:grpSpPr>
            <a:xfrm>
              <a:off x="4767348" y="1362238"/>
              <a:ext cx="1777768" cy="4007434"/>
              <a:chOff x="1068696" y="1362238"/>
              <a:chExt cx="1777768" cy="4007434"/>
            </a:xfrm>
          </p:grpSpPr>
          <p:sp>
            <p:nvSpPr>
              <p:cNvPr id="111" name="Textframe 7">
                <a:extLst>
                  <a:ext uri="{FF2B5EF4-FFF2-40B4-BE49-F238E27FC236}">
                    <a16:creationId xmlns:a16="http://schemas.microsoft.com/office/drawing/2014/main" id="{2B3AA042-59FE-66B3-A089-37DD37639DE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1362238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1.  </a:t>
                </a:r>
              </a:p>
            </p:txBody>
          </p:sp>
          <p:sp>
            <p:nvSpPr>
              <p:cNvPr id="112" name="Textframe 7">
                <a:extLst>
                  <a:ext uri="{FF2B5EF4-FFF2-40B4-BE49-F238E27FC236}">
                    <a16:creationId xmlns:a16="http://schemas.microsoft.com/office/drawing/2014/main" id="{EEBEB085-4190-939A-E2DD-EC4F690BCC0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2391192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2.  </a:t>
                </a:r>
              </a:p>
            </p:txBody>
          </p:sp>
          <p:sp>
            <p:nvSpPr>
              <p:cNvPr id="113" name="Textframe 7">
                <a:extLst>
                  <a:ext uri="{FF2B5EF4-FFF2-40B4-BE49-F238E27FC236}">
                    <a16:creationId xmlns:a16="http://schemas.microsoft.com/office/drawing/2014/main" id="{BE4482E0-178C-C108-EAFD-83A3CAE63E1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3420145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3.  </a:t>
                </a:r>
              </a:p>
            </p:txBody>
          </p:sp>
          <p:sp>
            <p:nvSpPr>
              <p:cNvPr id="114" name="Textframe 7">
                <a:extLst>
                  <a:ext uri="{FF2B5EF4-FFF2-40B4-BE49-F238E27FC236}">
                    <a16:creationId xmlns:a16="http://schemas.microsoft.com/office/drawing/2014/main" id="{13F11003-1D6C-601C-E8AB-C265F826359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4449099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4.  </a:t>
                </a:r>
              </a:p>
            </p:txBody>
          </p: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CB96B44-6F91-21B6-EB03-743BED5BC149}"/>
                </a:ext>
              </a:extLst>
            </p:cNvPr>
            <p:cNvGrpSpPr/>
            <p:nvPr/>
          </p:nvGrpSpPr>
          <p:grpSpPr>
            <a:xfrm>
              <a:off x="6616674" y="1362238"/>
              <a:ext cx="1777768" cy="4007434"/>
              <a:chOff x="1068696" y="1362238"/>
              <a:chExt cx="1777768" cy="4007434"/>
            </a:xfrm>
          </p:grpSpPr>
          <p:sp>
            <p:nvSpPr>
              <p:cNvPr id="107" name="Textframe 7">
                <a:extLst>
                  <a:ext uri="{FF2B5EF4-FFF2-40B4-BE49-F238E27FC236}">
                    <a16:creationId xmlns:a16="http://schemas.microsoft.com/office/drawing/2014/main" id="{4901E999-DB34-34E4-68AF-602A8AEFCF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1362238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1.  </a:t>
                </a:r>
              </a:p>
            </p:txBody>
          </p:sp>
          <p:sp>
            <p:nvSpPr>
              <p:cNvPr id="108" name="Textframe 7">
                <a:extLst>
                  <a:ext uri="{FF2B5EF4-FFF2-40B4-BE49-F238E27FC236}">
                    <a16:creationId xmlns:a16="http://schemas.microsoft.com/office/drawing/2014/main" id="{9A643C8F-FE09-C14C-E3D8-91CCFB23174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2391192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2.  </a:t>
                </a:r>
              </a:p>
            </p:txBody>
          </p:sp>
          <p:sp>
            <p:nvSpPr>
              <p:cNvPr id="109" name="Textframe 7">
                <a:extLst>
                  <a:ext uri="{FF2B5EF4-FFF2-40B4-BE49-F238E27FC236}">
                    <a16:creationId xmlns:a16="http://schemas.microsoft.com/office/drawing/2014/main" id="{A8FA8512-76AA-53B6-A7FC-2D4DFBA4F36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3420145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3.  </a:t>
                </a:r>
              </a:p>
            </p:txBody>
          </p:sp>
          <p:sp>
            <p:nvSpPr>
              <p:cNvPr id="110" name="Textframe 7">
                <a:extLst>
                  <a:ext uri="{FF2B5EF4-FFF2-40B4-BE49-F238E27FC236}">
                    <a16:creationId xmlns:a16="http://schemas.microsoft.com/office/drawing/2014/main" id="{C054B271-27B0-104A-1B62-C4D1341F0A8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4449099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4.  </a:t>
                </a:r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E0AE8251-F733-B6B4-7D85-BD4648C5296E}"/>
                </a:ext>
              </a:extLst>
            </p:cNvPr>
            <p:cNvGrpSpPr/>
            <p:nvPr/>
          </p:nvGrpSpPr>
          <p:grpSpPr>
            <a:xfrm>
              <a:off x="8466000" y="1362238"/>
              <a:ext cx="1777768" cy="4007434"/>
              <a:chOff x="1068696" y="1362238"/>
              <a:chExt cx="1777768" cy="4007434"/>
            </a:xfrm>
          </p:grpSpPr>
          <p:sp>
            <p:nvSpPr>
              <p:cNvPr id="103" name="Textframe 7">
                <a:extLst>
                  <a:ext uri="{FF2B5EF4-FFF2-40B4-BE49-F238E27FC236}">
                    <a16:creationId xmlns:a16="http://schemas.microsoft.com/office/drawing/2014/main" id="{0B67A842-C5B6-5826-DC39-34B909C056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1362238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1.  </a:t>
                </a:r>
              </a:p>
            </p:txBody>
          </p:sp>
          <p:sp>
            <p:nvSpPr>
              <p:cNvPr id="104" name="Textframe 7">
                <a:extLst>
                  <a:ext uri="{FF2B5EF4-FFF2-40B4-BE49-F238E27FC236}">
                    <a16:creationId xmlns:a16="http://schemas.microsoft.com/office/drawing/2014/main" id="{67C20800-0056-6524-55A4-AB03556373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2391192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2.  </a:t>
                </a:r>
              </a:p>
            </p:txBody>
          </p:sp>
          <p:sp>
            <p:nvSpPr>
              <p:cNvPr id="105" name="Textframe 7">
                <a:extLst>
                  <a:ext uri="{FF2B5EF4-FFF2-40B4-BE49-F238E27FC236}">
                    <a16:creationId xmlns:a16="http://schemas.microsoft.com/office/drawing/2014/main" id="{57E00729-6BBC-F3B8-C51A-6D297FF55B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3420145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3.  </a:t>
                </a:r>
              </a:p>
            </p:txBody>
          </p:sp>
          <p:sp>
            <p:nvSpPr>
              <p:cNvPr id="106" name="Textframe 7">
                <a:extLst>
                  <a:ext uri="{FF2B5EF4-FFF2-40B4-BE49-F238E27FC236}">
                    <a16:creationId xmlns:a16="http://schemas.microsoft.com/office/drawing/2014/main" id="{0C6C944C-E3E0-1A45-3DBF-4EC2BACA6BC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4449099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4.  </a:t>
                </a:r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510CD6B1-0FBD-D774-5F38-31FBA312ED64}"/>
                </a:ext>
              </a:extLst>
            </p:cNvPr>
            <p:cNvGrpSpPr/>
            <p:nvPr/>
          </p:nvGrpSpPr>
          <p:grpSpPr>
            <a:xfrm>
              <a:off x="10315324" y="1362238"/>
              <a:ext cx="1777768" cy="4007434"/>
              <a:chOff x="1068696" y="1362238"/>
              <a:chExt cx="1777768" cy="4007434"/>
            </a:xfrm>
          </p:grpSpPr>
          <p:sp>
            <p:nvSpPr>
              <p:cNvPr id="99" name="Textframe 7">
                <a:extLst>
                  <a:ext uri="{FF2B5EF4-FFF2-40B4-BE49-F238E27FC236}">
                    <a16:creationId xmlns:a16="http://schemas.microsoft.com/office/drawing/2014/main" id="{DFFC49F3-29A1-C551-1F89-B4C8BA7654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1362238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1.  </a:t>
                </a:r>
              </a:p>
            </p:txBody>
          </p:sp>
          <p:sp>
            <p:nvSpPr>
              <p:cNvPr id="100" name="Textframe 7">
                <a:extLst>
                  <a:ext uri="{FF2B5EF4-FFF2-40B4-BE49-F238E27FC236}">
                    <a16:creationId xmlns:a16="http://schemas.microsoft.com/office/drawing/2014/main" id="{C6005F24-7AB7-BA31-8772-A505F35B77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2391192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2.  </a:t>
                </a:r>
              </a:p>
            </p:txBody>
          </p:sp>
          <p:sp>
            <p:nvSpPr>
              <p:cNvPr id="101" name="Textframe 7">
                <a:extLst>
                  <a:ext uri="{FF2B5EF4-FFF2-40B4-BE49-F238E27FC236}">
                    <a16:creationId xmlns:a16="http://schemas.microsoft.com/office/drawing/2014/main" id="{557F0F98-86A9-D5CD-C8FF-2F56D7B4E9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3420145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3.  </a:t>
                </a:r>
              </a:p>
            </p:txBody>
          </p:sp>
          <p:sp>
            <p:nvSpPr>
              <p:cNvPr id="102" name="Textframe 7">
                <a:extLst>
                  <a:ext uri="{FF2B5EF4-FFF2-40B4-BE49-F238E27FC236}">
                    <a16:creationId xmlns:a16="http://schemas.microsoft.com/office/drawing/2014/main" id="{8377AFC1-069E-021C-907E-9C7E2327AEF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4449099"/>
                <a:ext cx="1777768" cy="920573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defTabSz="342900">
                  <a:lnSpc>
                    <a:spcPct val="90000"/>
                  </a:lnSpc>
                  <a:buClr>
                    <a:schemeClr val="tx1"/>
                  </a:buClr>
                </a:pPr>
                <a:r>
                  <a:rPr lang="en-GB" dirty="0">
                    <a:solidFill>
                      <a:schemeClr val="tx1"/>
                    </a:solidFill>
                  </a:rPr>
                  <a:t>4. 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15943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50167</TotalTime>
  <Words>401</Words>
  <Application>Microsoft Office PowerPoint</Application>
  <PresentationFormat>Widescreen</PresentationFormat>
  <Paragraphs>439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1255</cp:revision>
  <cp:lastPrinted>2025-08-05T06:42:25Z</cp:lastPrinted>
  <dcterms:created xsi:type="dcterms:W3CDTF">2018-03-01T11:16:05Z</dcterms:created>
  <dcterms:modified xsi:type="dcterms:W3CDTF">2025-10-04T10:19:14Z</dcterms:modified>
</cp:coreProperties>
</file>