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84" r:id="rId2"/>
    <p:sldId id="385" r:id="rId3"/>
    <p:sldId id="386" r:id="rId4"/>
    <p:sldId id="387" r:id="rId5"/>
    <p:sldId id="947" r:id="rId6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kshay Kulkarni" initials="AK" lastIdx="1" clrIdx="0">
    <p:extLst>
      <p:ext uri="{19B8F6BF-5375-455C-9EA6-DF929625EA0E}">
        <p15:presenceInfo xmlns:p15="http://schemas.microsoft.com/office/powerpoint/2012/main" userId="0fe93767053ef64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B3"/>
    <a:srgbClr val="7B3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4473" autoAdjust="0"/>
  </p:normalViewPr>
  <p:slideViewPr>
    <p:cSldViewPr>
      <p:cViewPr varScale="1">
        <p:scale>
          <a:sx n="53" d="100"/>
          <a:sy n="53" d="100"/>
        </p:scale>
        <p:origin x="117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4" d="100"/>
        <a:sy n="5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B99446C-5007-445D-8829-442C0AF6C975}" type="datetimeFigureOut">
              <a:rPr lang="en-IN" smtClean="0"/>
              <a:pPr/>
              <a:t>04-10-2025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505"/>
            <a:ext cx="5510530" cy="394486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9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3F53C00E-8296-45F9-91D9-A5238466FCA4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50232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AE" b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leo-Regula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86A8B-F3E6-427E-9BC5-DE8115D19A4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2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 anchor="ctr"/>
          <a:lstStyle>
            <a:lvl1pPr>
              <a:defRPr sz="32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0" y="6172200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pic>
        <p:nvPicPr>
          <p:cNvPr id="10" name="Picture 9" descr="A logo with text on it&#10;&#10;Description automatically generated">
            <a:extLst>
              <a:ext uri="{FF2B5EF4-FFF2-40B4-BE49-F238E27FC236}">
                <a16:creationId xmlns:a16="http://schemas.microsoft.com/office/drawing/2014/main" id="{B9368C9B-1F40-8D52-F4A8-2AC0E8B872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5048250" y="269817"/>
            <a:ext cx="2095500" cy="156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485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42356"/>
            <a:ext cx="12192000" cy="63408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28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3562"/>
            <a:ext cx="12192000" cy="513348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Calibri Light" panose="020F0302020204030204" pitchFamily="34" charset="0"/>
              <a:buChar char="−"/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742950" indent="-285750">
              <a:buFont typeface="Calibri Light" panose="020F0302020204030204" pitchFamily="34" charset="0"/>
              <a:buChar char="−"/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1143000" indent="-228600">
              <a:buFont typeface="Calibri Light" panose="020F0302020204030204" pitchFamily="34" charset="0"/>
              <a:buChar char="−"/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16002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20574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sp>
        <p:nvSpPr>
          <p:cNvPr id="11" name="Text Box 64"/>
          <p:cNvSpPr txBox="1">
            <a:spLocks noChangeArrowheads="1"/>
          </p:cNvSpPr>
          <p:nvPr userDrawn="1"/>
        </p:nvSpPr>
        <p:spPr bwMode="auto">
          <a:xfrm>
            <a:off x="335361" y="6237312"/>
            <a:ext cx="858913" cy="278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11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Page</a:t>
            </a:r>
            <a:r>
              <a:rPr lang="en-US" sz="1100" i="0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fld id="{8C310C52-DAF4-496E-BD36-D683D1DFFC46}" type="slidenum">
              <a:rPr lang="en-US" sz="1100" i="0" baseline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l">
                <a:spcBef>
                  <a:spcPct val="50000"/>
                </a:spcBef>
                <a:defRPr/>
              </a:pPr>
              <a:t>‹#›</a:t>
            </a:fld>
            <a:endParaRPr lang="en-US" sz="1100" i="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3" descr="A logo with text on it&#10;&#10;Description automatically generated">
            <a:extLst>
              <a:ext uri="{FF2B5EF4-FFF2-40B4-BE49-F238E27FC236}">
                <a16:creationId xmlns:a16="http://schemas.microsoft.com/office/drawing/2014/main" id="{1DAE6997-475F-B74B-63EB-E1CF898A40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166061" y="6237573"/>
            <a:ext cx="832678" cy="62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565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rge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B1B261-5F28-E04F-CFB9-41B03FC94A1A}"/>
              </a:ext>
            </a:extLst>
          </p:cNvPr>
          <p:cNvSpPr/>
          <p:nvPr userDrawn="1"/>
        </p:nvSpPr>
        <p:spPr>
          <a:xfrm>
            <a:off x="0" y="2923390"/>
            <a:ext cx="12191999" cy="7068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chemeClr val="tx1"/>
                </a:solidFill>
              </a:rPr>
              <a:t>All things reserved to GCPL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 descr="A logo with text on it&#10;&#10;Description automatically generated">
            <a:extLst>
              <a:ext uri="{FF2B5EF4-FFF2-40B4-BE49-F238E27FC236}">
                <a16:creationId xmlns:a16="http://schemas.microsoft.com/office/drawing/2014/main" id="{CBF0E79E-676D-D24E-9F16-03CEAE63F5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572460" y="6403788"/>
            <a:ext cx="609600" cy="454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67718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857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4E4F48B-2F96-1D9C-C555-099FD7BA1B3A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F88A7285-7922-1047-AD2C-E2067FB73F0F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FA577A21-7BE5-3F1F-4AE7-64A4661CE71A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A2930C36-F200-108E-346F-D4B719C271D3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AREA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8A49916C-9FC4-4FCC-9E7F-820926B89436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71D440BC-5738-17CD-4470-9897E7CD4237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PROJECT </a:t>
            </a:r>
            <a:r>
              <a:rPr lang="en-US" b="1" dirty="0">
                <a:solidFill>
                  <a:srgbClr val="000000"/>
                </a:solidFill>
              </a:rPr>
              <a:t>APPROACH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9CDA6B7D-3DE6-4304-6B71-26F106711111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A28C5B0B-75C8-F2E8-2088-73943E801FA3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B7F052D6-2B9F-5AB5-A6B7-7A675B6FBC7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DC677365-FF9E-3F17-ED03-49816AA21628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F0FD397-4799-21C9-DBEC-0EC2CFD343C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FE260D71-894C-3C72-CCD7-C663B1269E84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EDBF0398-BC58-DA2D-5144-3622E873239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49F29101-8A7B-8310-C1C2-58BDE3ECDA6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BC1898D6-70CA-8301-3D39-47FBACB801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589" y="756224"/>
            <a:ext cx="11841609" cy="5465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04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92CA54-9810-68BA-7A15-0E66FFC922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B1A4F9-6F3E-1648-3077-1E0F5414905B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6DD3D969-E754-9E19-6A6C-E6E8143D8528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D1777AA3-6EF1-643B-7E6E-49275D8B9CE8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90E20202-E7B9-89F8-6D40-25E9968E8FC8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AREA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78661DE0-ECE8-7187-FEEA-38C480D7AA87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E34BD147-C474-317B-AC6B-86C37EC87EAD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PROJECT </a:t>
            </a:r>
            <a:r>
              <a:rPr lang="en-US" b="1" dirty="0">
                <a:solidFill>
                  <a:srgbClr val="000000"/>
                </a:solidFill>
              </a:rPr>
              <a:t>APPROACH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F2E29921-4266-425B-DE69-47AAB11A8AE0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6756189D-79FA-C5CF-4E3D-BDDA779E8F03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4CAF16DF-0BA5-718A-FCD9-1566D5FD8D30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50BDF282-B378-DFE7-424A-1A91F927036B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1ED71CA5-F9EB-D3F9-3A5C-85AAE73CF09E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3B2D61C1-2EFE-4F50-E2DC-ABE194A25DA7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078EEBB0-D810-0F1A-96E6-61205854E0C8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A50AC143-794F-9088-A50D-E2C80AA83C92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88C9E43-DDF6-785C-716C-0600FEE60D33}"/>
              </a:ext>
            </a:extLst>
          </p:cNvPr>
          <p:cNvGrpSpPr/>
          <p:nvPr/>
        </p:nvGrpSpPr>
        <p:grpSpPr>
          <a:xfrm>
            <a:off x="137924" y="702102"/>
            <a:ext cx="11901676" cy="5393898"/>
            <a:chOff x="1764635" y="702102"/>
            <a:chExt cx="8765418" cy="5659250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ACBF1E54-E807-F1AE-6ACD-6C40D23208F7}"/>
                </a:ext>
              </a:extLst>
            </p:cNvPr>
            <p:cNvGrpSpPr/>
            <p:nvPr/>
          </p:nvGrpSpPr>
          <p:grpSpPr>
            <a:xfrm>
              <a:off x="1764635" y="5101352"/>
              <a:ext cx="8765416" cy="1260000"/>
              <a:chOff x="240635" y="5101352"/>
              <a:chExt cx="8765416" cy="1260000"/>
            </a:xfrm>
          </p:grpSpPr>
          <p:sp>
            <p:nvSpPr>
              <p:cNvPr id="43" name="Textframe 7">
                <a:extLst>
                  <a:ext uri="{FF2B5EF4-FFF2-40B4-BE49-F238E27FC236}">
                    <a16:creationId xmlns:a16="http://schemas.microsoft.com/office/drawing/2014/main" id="{BB7F7172-D55D-6CB3-BB66-44F46C38C50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38124" y="5101352"/>
                <a:ext cx="1932782" cy="1260000"/>
              </a:xfrm>
              <a:prstGeom prst="rect">
                <a:avLst/>
              </a:prstGeom>
              <a:noFill/>
              <a:ln w="19050">
                <a:solidFill>
                  <a:srgbClr val="FFD966"/>
                </a:solidFill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44" name="Textframe 7">
                <a:extLst>
                  <a:ext uri="{FF2B5EF4-FFF2-40B4-BE49-F238E27FC236}">
                    <a16:creationId xmlns:a16="http://schemas.microsoft.com/office/drawing/2014/main" id="{5E212889-ACA3-0CBB-9514-F2764140DB1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049840" y="5101352"/>
                <a:ext cx="1932782" cy="1260000"/>
              </a:xfrm>
              <a:prstGeom prst="rect">
                <a:avLst/>
              </a:prstGeom>
              <a:noFill/>
              <a:ln w="19050">
                <a:solidFill>
                  <a:srgbClr val="FFD966"/>
                </a:solidFill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45" name="Textframe 7">
                <a:extLst>
                  <a:ext uri="{FF2B5EF4-FFF2-40B4-BE49-F238E27FC236}">
                    <a16:creationId xmlns:a16="http://schemas.microsoft.com/office/drawing/2014/main" id="{CF16F032-B61C-69A0-1613-DDA840E742D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061555" y="5101352"/>
                <a:ext cx="1932782" cy="1260000"/>
              </a:xfrm>
              <a:prstGeom prst="rect">
                <a:avLst/>
              </a:prstGeom>
              <a:noFill/>
              <a:ln w="19050">
                <a:solidFill>
                  <a:srgbClr val="FFD966"/>
                </a:solidFill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46" name="Textframe 7">
                <a:extLst>
                  <a:ext uri="{FF2B5EF4-FFF2-40B4-BE49-F238E27FC236}">
                    <a16:creationId xmlns:a16="http://schemas.microsoft.com/office/drawing/2014/main" id="{C9B33D54-0A87-38E6-0288-8BFEACAA477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073269" y="5101352"/>
                <a:ext cx="1932782" cy="1260000"/>
              </a:xfrm>
              <a:prstGeom prst="rect">
                <a:avLst/>
              </a:prstGeom>
              <a:noFill/>
              <a:ln w="19050">
                <a:solidFill>
                  <a:srgbClr val="FFD966"/>
                </a:solidFill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9C2569DD-48E8-0B2C-8E9C-7275B36A8F58}"/>
                  </a:ext>
                </a:extLst>
              </p:cNvPr>
              <p:cNvSpPr/>
              <p:nvPr/>
            </p:nvSpPr>
            <p:spPr>
              <a:xfrm>
                <a:off x="240635" y="5101352"/>
                <a:ext cx="663431" cy="152349"/>
              </a:xfrm>
              <a:prstGeom prst="rect">
                <a:avLst/>
              </a:prstGeom>
            </p:spPr>
            <p:txBody>
              <a:bodyPr wrap="square" lIns="0" tIns="0" rIns="0" bIns="0" anchor="ctr">
                <a:noAutofit/>
              </a:bodyPr>
              <a:lstStyle/>
              <a:p>
                <a:pPr algn="r" defTabSz="342900">
                  <a:lnSpc>
                    <a:spcPct val="90000"/>
                  </a:lnSpc>
                  <a:buSzPct val="100000"/>
                  <a:defRPr/>
                </a:pPr>
                <a:r>
                  <a:rPr lang="en-US" sz="1100" dirty="0">
                    <a:solidFill>
                      <a:prstClr val="black"/>
                    </a:solidFill>
                    <a:latin typeface="Calibri" panose="020F0502020204030204"/>
                    <a:cs typeface="Arial" pitchFamily="34" charset="0"/>
                  </a:rPr>
                  <a:t>Deliverables</a:t>
                </a:r>
              </a:p>
            </p:txBody>
          </p:sp>
        </p:grp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78D72758-29DF-E6AA-425D-CDC43C61482F}"/>
                </a:ext>
              </a:extLst>
            </p:cNvPr>
            <p:cNvGrpSpPr/>
            <p:nvPr/>
          </p:nvGrpSpPr>
          <p:grpSpPr>
            <a:xfrm>
              <a:off x="1764636" y="702102"/>
              <a:ext cx="8765417" cy="513958"/>
              <a:chOff x="240635" y="702102"/>
              <a:chExt cx="8765417" cy="513958"/>
            </a:xfrm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D88C5FF5-9DF1-E67C-12D5-1052C25D2C7C}"/>
                  </a:ext>
                </a:extLst>
              </p:cNvPr>
              <p:cNvSpPr/>
              <p:nvPr/>
            </p:nvSpPr>
            <p:spPr>
              <a:xfrm>
                <a:off x="240635" y="874443"/>
                <a:ext cx="663431" cy="169277"/>
              </a:xfrm>
              <a:prstGeom prst="rect">
                <a:avLst/>
              </a:prstGeom>
            </p:spPr>
            <p:txBody>
              <a:bodyPr wrap="square" lIns="0" tIns="0" rIns="0" bIns="0" anchor="ctr">
                <a:noAutofit/>
              </a:bodyPr>
              <a:lstStyle/>
              <a:p>
                <a:pPr algn="r" defTabSz="342900">
                  <a:buSzPct val="100000"/>
                  <a:defRPr/>
                </a:pPr>
                <a:r>
                  <a:rPr lang="en-US" sz="1100" dirty="0">
                    <a:solidFill>
                      <a:prstClr val="black"/>
                    </a:solidFill>
                    <a:latin typeface="Calibri" panose="020F0502020204030204"/>
                    <a:cs typeface="Arial" pitchFamily="34" charset="0"/>
                  </a:rPr>
                  <a:t>Phases</a:t>
                </a:r>
              </a:p>
            </p:txBody>
          </p:sp>
          <p:grpSp>
            <p:nvGrpSpPr>
              <p:cNvPr id="27" name="Group 26">
                <a:extLst>
                  <a:ext uri="{FF2B5EF4-FFF2-40B4-BE49-F238E27FC236}">
                    <a16:creationId xmlns:a16="http://schemas.microsoft.com/office/drawing/2014/main" id="{E00F7D85-1B3E-5957-2714-4B0463494613}"/>
                  </a:ext>
                </a:extLst>
              </p:cNvPr>
              <p:cNvGrpSpPr/>
              <p:nvPr/>
            </p:nvGrpSpPr>
            <p:grpSpPr>
              <a:xfrm>
                <a:off x="1038124" y="702102"/>
                <a:ext cx="1932784" cy="513958"/>
                <a:chOff x="1384165" y="1238045"/>
                <a:chExt cx="2577045" cy="378565"/>
              </a:xfrm>
            </p:grpSpPr>
            <p:sp>
              <p:nvSpPr>
                <p:cNvPr id="40" name="RbLeanShape Arrow Option 1 5">
                  <a:extLst>
                    <a:ext uri="{FF2B5EF4-FFF2-40B4-BE49-F238E27FC236}">
                      <a16:creationId xmlns:a16="http://schemas.microsoft.com/office/drawing/2014/main" id="{D4761C3C-E159-A21C-0029-277189A10573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384166" y="1238045"/>
                  <a:ext cx="2577044" cy="378565"/>
                </a:xfrm>
                <a:custGeom>
                  <a:avLst/>
                  <a:gdLst>
                    <a:gd name="connsiteX0" fmla="*/ 0 w 457200"/>
                    <a:gd name="connsiteY0" fmla="*/ 0 h 508000"/>
                    <a:gd name="connsiteX1" fmla="*/ 330200 w 457200"/>
                    <a:gd name="connsiteY1" fmla="*/ 0 h 508000"/>
                    <a:gd name="connsiteX2" fmla="*/ 457200 w 457200"/>
                    <a:gd name="connsiteY2" fmla="*/ 254000 h 508000"/>
                    <a:gd name="connsiteX3" fmla="*/ 330200 w 457200"/>
                    <a:gd name="connsiteY3" fmla="*/ 508000 h 508000"/>
                    <a:gd name="connsiteX4" fmla="*/ 0 w 457200"/>
                    <a:gd name="connsiteY4" fmla="*/ 508000 h 508000"/>
                    <a:gd name="connsiteX0" fmla="*/ 0 w 438828"/>
                    <a:gd name="connsiteY0" fmla="*/ 0 h 508000"/>
                    <a:gd name="connsiteX1" fmla="*/ 330200 w 438828"/>
                    <a:gd name="connsiteY1" fmla="*/ 0 h 508000"/>
                    <a:gd name="connsiteX2" fmla="*/ 438828 w 438828"/>
                    <a:gd name="connsiteY2" fmla="*/ 254000 h 508000"/>
                    <a:gd name="connsiteX3" fmla="*/ 330200 w 438828"/>
                    <a:gd name="connsiteY3" fmla="*/ 508000 h 508000"/>
                    <a:gd name="connsiteX4" fmla="*/ 0 w 438828"/>
                    <a:gd name="connsiteY4" fmla="*/ 508000 h 508000"/>
                    <a:gd name="connsiteX0" fmla="*/ 0 w 421194"/>
                    <a:gd name="connsiteY0" fmla="*/ 0 h 508000"/>
                    <a:gd name="connsiteX1" fmla="*/ 330200 w 421194"/>
                    <a:gd name="connsiteY1" fmla="*/ 0 h 508000"/>
                    <a:gd name="connsiteX2" fmla="*/ 421194 w 421194"/>
                    <a:gd name="connsiteY2" fmla="*/ 254000 h 508000"/>
                    <a:gd name="connsiteX3" fmla="*/ 330200 w 421194"/>
                    <a:gd name="connsiteY3" fmla="*/ 508000 h 508000"/>
                    <a:gd name="connsiteX4" fmla="*/ 0 w 421194"/>
                    <a:gd name="connsiteY4" fmla="*/ 508000 h 508000"/>
                    <a:gd name="connsiteX0" fmla="*/ 0 w 404269"/>
                    <a:gd name="connsiteY0" fmla="*/ 0 h 508000"/>
                    <a:gd name="connsiteX1" fmla="*/ 330200 w 404269"/>
                    <a:gd name="connsiteY1" fmla="*/ 0 h 508000"/>
                    <a:gd name="connsiteX2" fmla="*/ 404269 w 404269"/>
                    <a:gd name="connsiteY2" fmla="*/ 254000 h 508000"/>
                    <a:gd name="connsiteX3" fmla="*/ 330200 w 404269"/>
                    <a:gd name="connsiteY3" fmla="*/ 508000 h 508000"/>
                    <a:gd name="connsiteX4" fmla="*/ 0 w 404269"/>
                    <a:gd name="connsiteY4" fmla="*/ 508000 h 508000"/>
                    <a:gd name="connsiteX0" fmla="*/ 0 w 386323"/>
                    <a:gd name="connsiteY0" fmla="*/ 0 h 508000"/>
                    <a:gd name="connsiteX1" fmla="*/ 330200 w 386323"/>
                    <a:gd name="connsiteY1" fmla="*/ 0 h 508000"/>
                    <a:gd name="connsiteX2" fmla="*/ 386323 w 386323"/>
                    <a:gd name="connsiteY2" fmla="*/ 254000 h 508000"/>
                    <a:gd name="connsiteX3" fmla="*/ 330200 w 386323"/>
                    <a:gd name="connsiteY3" fmla="*/ 508000 h 508000"/>
                    <a:gd name="connsiteX4" fmla="*/ 0 w 386323"/>
                    <a:gd name="connsiteY4" fmla="*/ 508000 h 508000"/>
                    <a:gd name="connsiteX0" fmla="*/ 0 w 403473"/>
                    <a:gd name="connsiteY0" fmla="*/ 0 h 508000"/>
                    <a:gd name="connsiteX1" fmla="*/ 330200 w 403473"/>
                    <a:gd name="connsiteY1" fmla="*/ 0 h 508000"/>
                    <a:gd name="connsiteX2" fmla="*/ 403473 w 403473"/>
                    <a:gd name="connsiteY2" fmla="*/ 254000 h 508000"/>
                    <a:gd name="connsiteX3" fmla="*/ 330200 w 403473"/>
                    <a:gd name="connsiteY3" fmla="*/ 508000 h 508000"/>
                    <a:gd name="connsiteX4" fmla="*/ 0 w 403473"/>
                    <a:gd name="connsiteY4" fmla="*/ 508000 h 508000"/>
                    <a:gd name="connsiteX0" fmla="*/ 0 w 385562"/>
                    <a:gd name="connsiteY0" fmla="*/ 0 h 508000"/>
                    <a:gd name="connsiteX1" fmla="*/ 330200 w 385562"/>
                    <a:gd name="connsiteY1" fmla="*/ 0 h 508000"/>
                    <a:gd name="connsiteX2" fmla="*/ 385562 w 385562"/>
                    <a:gd name="connsiteY2" fmla="*/ 254000 h 508000"/>
                    <a:gd name="connsiteX3" fmla="*/ 330200 w 385562"/>
                    <a:gd name="connsiteY3" fmla="*/ 508000 h 508000"/>
                    <a:gd name="connsiteX4" fmla="*/ 0 w 385562"/>
                    <a:gd name="connsiteY4" fmla="*/ 508000 h 508000"/>
                    <a:gd name="connsiteX0" fmla="*/ 0 w 368446"/>
                    <a:gd name="connsiteY0" fmla="*/ 0 h 508000"/>
                    <a:gd name="connsiteX1" fmla="*/ 330200 w 368446"/>
                    <a:gd name="connsiteY1" fmla="*/ 0 h 508000"/>
                    <a:gd name="connsiteX2" fmla="*/ 368446 w 368446"/>
                    <a:gd name="connsiteY2" fmla="*/ 254000 h 508000"/>
                    <a:gd name="connsiteX3" fmla="*/ 330200 w 368446"/>
                    <a:gd name="connsiteY3" fmla="*/ 508000 h 508000"/>
                    <a:gd name="connsiteX4" fmla="*/ 0 w 368446"/>
                    <a:gd name="connsiteY4" fmla="*/ 508000 h 508000"/>
                    <a:gd name="connsiteX0" fmla="*/ 0 w 352090"/>
                    <a:gd name="connsiteY0" fmla="*/ 0 h 508000"/>
                    <a:gd name="connsiteX1" fmla="*/ 330200 w 352090"/>
                    <a:gd name="connsiteY1" fmla="*/ 0 h 508000"/>
                    <a:gd name="connsiteX2" fmla="*/ 352090 w 352090"/>
                    <a:gd name="connsiteY2" fmla="*/ 254000 h 508000"/>
                    <a:gd name="connsiteX3" fmla="*/ 330200 w 352090"/>
                    <a:gd name="connsiteY3" fmla="*/ 508000 h 508000"/>
                    <a:gd name="connsiteX4" fmla="*/ 0 w 352090"/>
                    <a:gd name="connsiteY4" fmla="*/ 508000 h 508000"/>
                    <a:gd name="connsiteX0" fmla="*/ 0 w 367720"/>
                    <a:gd name="connsiteY0" fmla="*/ 0 h 508000"/>
                    <a:gd name="connsiteX1" fmla="*/ 330200 w 367720"/>
                    <a:gd name="connsiteY1" fmla="*/ 0 h 508000"/>
                    <a:gd name="connsiteX2" fmla="*/ 367720 w 367720"/>
                    <a:gd name="connsiteY2" fmla="*/ 254000 h 508000"/>
                    <a:gd name="connsiteX3" fmla="*/ 330200 w 367720"/>
                    <a:gd name="connsiteY3" fmla="*/ 508000 h 508000"/>
                    <a:gd name="connsiteX4" fmla="*/ 0 w 367720"/>
                    <a:gd name="connsiteY4" fmla="*/ 508000 h 508000"/>
                    <a:gd name="connsiteX0" fmla="*/ 0 w 379336"/>
                    <a:gd name="connsiteY0" fmla="*/ 0 h 508000"/>
                    <a:gd name="connsiteX1" fmla="*/ 330200 w 379336"/>
                    <a:gd name="connsiteY1" fmla="*/ 0 h 508000"/>
                    <a:gd name="connsiteX2" fmla="*/ 379336 w 379336"/>
                    <a:gd name="connsiteY2" fmla="*/ 254000 h 508000"/>
                    <a:gd name="connsiteX3" fmla="*/ 330200 w 379336"/>
                    <a:gd name="connsiteY3" fmla="*/ 508000 h 508000"/>
                    <a:gd name="connsiteX4" fmla="*/ 0 w 379336"/>
                    <a:gd name="connsiteY4" fmla="*/ 508000 h 508000"/>
                    <a:gd name="connsiteX0" fmla="*/ 0 w 367353"/>
                    <a:gd name="connsiteY0" fmla="*/ 0 h 508000"/>
                    <a:gd name="connsiteX1" fmla="*/ 330200 w 367353"/>
                    <a:gd name="connsiteY1" fmla="*/ 0 h 508000"/>
                    <a:gd name="connsiteX2" fmla="*/ 367353 w 367353"/>
                    <a:gd name="connsiteY2" fmla="*/ 254000 h 508000"/>
                    <a:gd name="connsiteX3" fmla="*/ 330200 w 367353"/>
                    <a:gd name="connsiteY3" fmla="*/ 508000 h 508000"/>
                    <a:gd name="connsiteX4" fmla="*/ 0 w 367353"/>
                    <a:gd name="connsiteY4" fmla="*/ 508000 h 508000"/>
                    <a:gd name="connsiteX0" fmla="*/ 0 w 355748"/>
                    <a:gd name="connsiteY0" fmla="*/ 0 h 508000"/>
                    <a:gd name="connsiteX1" fmla="*/ 330200 w 355748"/>
                    <a:gd name="connsiteY1" fmla="*/ 0 h 508000"/>
                    <a:gd name="connsiteX2" fmla="*/ 355748 w 355748"/>
                    <a:gd name="connsiteY2" fmla="*/ 254000 h 508000"/>
                    <a:gd name="connsiteX3" fmla="*/ 330200 w 355748"/>
                    <a:gd name="connsiteY3" fmla="*/ 508000 h 508000"/>
                    <a:gd name="connsiteX4" fmla="*/ 0 w 355748"/>
                    <a:gd name="connsiteY4" fmla="*/ 508000 h 508000"/>
                    <a:gd name="connsiteX0" fmla="*/ 0 w 366986"/>
                    <a:gd name="connsiteY0" fmla="*/ 0 h 508000"/>
                    <a:gd name="connsiteX1" fmla="*/ 330200 w 366986"/>
                    <a:gd name="connsiteY1" fmla="*/ 0 h 508000"/>
                    <a:gd name="connsiteX2" fmla="*/ 366986 w 366986"/>
                    <a:gd name="connsiteY2" fmla="*/ 254000 h 508000"/>
                    <a:gd name="connsiteX3" fmla="*/ 330200 w 366986"/>
                    <a:gd name="connsiteY3" fmla="*/ 508000 h 508000"/>
                    <a:gd name="connsiteX4" fmla="*/ 0 w 366986"/>
                    <a:gd name="connsiteY4" fmla="*/ 508000 h 508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66986" h="508000">
                      <a:moveTo>
                        <a:pt x="0" y="0"/>
                      </a:moveTo>
                      <a:lnTo>
                        <a:pt x="330200" y="0"/>
                      </a:lnTo>
                      <a:lnTo>
                        <a:pt x="366986" y="254000"/>
                      </a:lnTo>
                      <a:lnTo>
                        <a:pt x="330200" y="508000"/>
                      </a:lnTo>
                      <a:lnTo>
                        <a:pt x="0" y="508000"/>
                      </a:lnTo>
                    </a:path>
                  </a:pathLst>
                </a:custGeom>
                <a:noFill/>
                <a:ln w="19050" cap="flat" cmpd="sng" algn="ctr">
                  <a:solidFill>
                    <a:srgbClr val="FAAB61"/>
                  </a:solidFill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41" name="ListLeanHorizontalTextTopic0">
                  <a:extLst>
                    <a:ext uri="{FF2B5EF4-FFF2-40B4-BE49-F238E27FC236}">
                      <a16:creationId xmlns:a16="http://schemas.microsoft.com/office/drawing/2014/main" id="{4124C34E-F99E-E5B9-7CC3-6D3829DB7111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606202" y="1345715"/>
                  <a:ext cx="2132537" cy="163223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latin typeface="Calibri" panose="020F0502020204030204"/>
                    </a:rPr>
                    <a:t>[Phase 1]</a:t>
                  </a:r>
                </a:p>
              </p:txBody>
            </p:sp>
            <p:sp>
              <p:nvSpPr>
                <p:cNvPr id="42" name="RbNavigator">
                  <a:extLst>
                    <a:ext uri="{FF2B5EF4-FFF2-40B4-BE49-F238E27FC236}">
                      <a16:creationId xmlns:a16="http://schemas.microsoft.com/office/drawing/2014/main" id="{1653E27D-C524-E272-E0CA-275D70325685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384165" y="1310183"/>
                  <a:ext cx="227868" cy="234288"/>
                </a:xfrm>
                <a:prstGeom prst="rect">
                  <a:avLst/>
                </a:prstGeom>
                <a:solidFill>
                  <a:srgbClr val="FAAB61"/>
                </a:solidFill>
              </p:spPr>
              <p:txBody>
                <a:bodyPr vert="horz" wrap="none" lIns="0" tIns="0" rIns="0" bIns="0" rtlCol="0" anchor="ctr">
                  <a:noAutofit/>
                </a:bodyPr>
                <a:lstStyle/>
                <a:p>
                  <a:pPr algn="ctr" defTabSz="342900">
                    <a:lnSpc>
                      <a:spcPct val="93000"/>
                    </a:lnSpc>
                    <a:buSzPct val="100000"/>
                    <a:defRPr/>
                  </a:pPr>
                  <a:r>
                    <a:rPr kumimoji="1" lang="en-US" sz="1100" kern="0" dirty="0">
                      <a:solidFill>
                        <a:srgbClr val="FFFFFF"/>
                      </a:solidFill>
                      <a:latin typeface="Calibri" panose="020F0502020204030204"/>
                      <a:cs typeface="Arial" pitchFamily="34" charset="0"/>
                    </a:rPr>
                    <a:t>I</a:t>
                  </a:r>
                </a:p>
              </p:txBody>
            </p:sp>
          </p:grpSp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A5E911D8-DA69-7C90-CFDD-831CFADD5F9D}"/>
                  </a:ext>
                </a:extLst>
              </p:cNvPr>
              <p:cNvGrpSpPr/>
              <p:nvPr/>
            </p:nvGrpSpPr>
            <p:grpSpPr>
              <a:xfrm>
                <a:off x="3049839" y="702102"/>
                <a:ext cx="1932783" cy="513958"/>
                <a:chOff x="4066452" y="1238045"/>
                <a:chExt cx="2577044" cy="378565"/>
              </a:xfrm>
            </p:grpSpPr>
            <p:sp>
              <p:nvSpPr>
                <p:cNvPr id="37" name="RbLeanShape Arrow Option 1 5">
                  <a:extLst>
                    <a:ext uri="{FF2B5EF4-FFF2-40B4-BE49-F238E27FC236}">
                      <a16:creationId xmlns:a16="http://schemas.microsoft.com/office/drawing/2014/main" id="{06272660-2512-38DB-2005-DD3AEB382DB4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4066452" y="1238045"/>
                  <a:ext cx="2577044" cy="378565"/>
                </a:xfrm>
                <a:custGeom>
                  <a:avLst/>
                  <a:gdLst>
                    <a:gd name="connsiteX0" fmla="*/ 0 w 457200"/>
                    <a:gd name="connsiteY0" fmla="*/ 0 h 508000"/>
                    <a:gd name="connsiteX1" fmla="*/ 330200 w 457200"/>
                    <a:gd name="connsiteY1" fmla="*/ 0 h 508000"/>
                    <a:gd name="connsiteX2" fmla="*/ 457200 w 457200"/>
                    <a:gd name="connsiteY2" fmla="*/ 254000 h 508000"/>
                    <a:gd name="connsiteX3" fmla="*/ 330200 w 457200"/>
                    <a:gd name="connsiteY3" fmla="*/ 508000 h 508000"/>
                    <a:gd name="connsiteX4" fmla="*/ 0 w 457200"/>
                    <a:gd name="connsiteY4" fmla="*/ 508000 h 508000"/>
                    <a:gd name="connsiteX0" fmla="*/ 0 w 438828"/>
                    <a:gd name="connsiteY0" fmla="*/ 0 h 508000"/>
                    <a:gd name="connsiteX1" fmla="*/ 330200 w 438828"/>
                    <a:gd name="connsiteY1" fmla="*/ 0 h 508000"/>
                    <a:gd name="connsiteX2" fmla="*/ 438828 w 438828"/>
                    <a:gd name="connsiteY2" fmla="*/ 254000 h 508000"/>
                    <a:gd name="connsiteX3" fmla="*/ 330200 w 438828"/>
                    <a:gd name="connsiteY3" fmla="*/ 508000 h 508000"/>
                    <a:gd name="connsiteX4" fmla="*/ 0 w 438828"/>
                    <a:gd name="connsiteY4" fmla="*/ 508000 h 508000"/>
                    <a:gd name="connsiteX0" fmla="*/ 0 w 421194"/>
                    <a:gd name="connsiteY0" fmla="*/ 0 h 508000"/>
                    <a:gd name="connsiteX1" fmla="*/ 330200 w 421194"/>
                    <a:gd name="connsiteY1" fmla="*/ 0 h 508000"/>
                    <a:gd name="connsiteX2" fmla="*/ 421194 w 421194"/>
                    <a:gd name="connsiteY2" fmla="*/ 254000 h 508000"/>
                    <a:gd name="connsiteX3" fmla="*/ 330200 w 421194"/>
                    <a:gd name="connsiteY3" fmla="*/ 508000 h 508000"/>
                    <a:gd name="connsiteX4" fmla="*/ 0 w 421194"/>
                    <a:gd name="connsiteY4" fmla="*/ 508000 h 508000"/>
                    <a:gd name="connsiteX0" fmla="*/ 0 w 404269"/>
                    <a:gd name="connsiteY0" fmla="*/ 0 h 508000"/>
                    <a:gd name="connsiteX1" fmla="*/ 330200 w 404269"/>
                    <a:gd name="connsiteY1" fmla="*/ 0 h 508000"/>
                    <a:gd name="connsiteX2" fmla="*/ 404269 w 404269"/>
                    <a:gd name="connsiteY2" fmla="*/ 254000 h 508000"/>
                    <a:gd name="connsiteX3" fmla="*/ 330200 w 404269"/>
                    <a:gd name="connsiteY3" fmla="*/ 508000 h 508000"/>
                    <a:gd name="connsiteX4" fmla="*/ 0 w 404269"/>
                    <a:gd name="connsiteY4" fmla="*/ 508000 h 508000"/>
                    <a:gd name="connsiteX0" fmla="*/ 0 w 386323"/>
                    <a:gd name="connsiteY0" fmla="*/ 0 h 508000"/>
                    <a:gd name="connsiteX1" fmla="*/ 330200 w 386323"/>
                    <a:gd name="connsiteY1" fmla="*/ 0 h 508000"/>
                    <a:gd name="connsiteX2" fmla="*/ 386323 w 386323"/>
                    <a:gd name="connsiteY2" fmla="*/ 254000 h 508000"/>
                    <a:gd name="connsiteX3" fmla="*/ 330200 w 386323"/>
                    <a:gd name="connsiteY3" fmla="*/ 508000 h 508000"/>
                    <a:gd name="connsiteX4" fmla="*/ 0 w 386323"/>
                    <a:gd name="connsiteY4" fmla="*/ 508000 h 508000"/>
                    <a:gd name="connsiteX0" fmla="*/ 0 w 403473"/>
                    <a:gd name="connsiteY0" fmla="*/ 0 h 508000"/>
                    <a:gd name="connsiteX1" fmla="*/ 330200 w 403473"/>
                    <a:gd name="connsiteY1" fmla="*/ 0 h 508000"/>
                    <a:gd name="connsiteX2" fmla="*/ 403473 w 403473"/>
                    <a:gd name="connsiteY2" fmla="*/ 254000 h 508000"/>
                    <a:gd name="connsiteX3" fmla="*/ 330200 w 403473"/>
                    <a:gd name="connsiteY3" fmla="*/ 508000 h 508000"/>
                    <a:gd name="connsiteX4" fmla="*/ 0 w 403473"/>
                    <a:gd name="connsiteY4" fmla="*/ 508000 h 508000"/>
                    <a:gd name="connsiteX0" fmla="*/ 0 w 385562"/>
                    <a:gd name="connsiteY0" fmla="*/ 0 h 508000"/>
                    <a:gd name="connsiteX1" fmla="*/ 330200 w 385562"/>
                    <a:gd name="connsiteY1" fmla="*/ 0 h 508000"/>
                    <a:gd name="connsiteX2" fmla="*/ 385562 w 385562"/>
                    <a:gd name="connsiteY2" fmla="*/ 254000 h 508000"/>
                    <a:gd name="connsiteX3" fmla="*/ 330200 w 385562"/>
                    <a:gd name="connsiteY3" fmla="*/ 508000 h 508000"/>
                    <a:gd name="connsiteX4" fmla="*/ 0 w 385562"/>
                    <a:gd name="connsiteY4" fmla="*/ 508000 h 508000"/>
                    <a:gd name="connsiteX0" fmla="*/ 0 w 368446"/>
                    <a:gd name="connsiteY0" fmla="*/ 0 h 508000"/>
                    <a:gd name="connsiteX1" fmla="*/ 330200 w 368446"/>
                    <a:gd name="connsiteY1" fmla="*/ 0 h 508000"/>
                    <a:gd name="connsiteX2" fmla="*/ 368446 w 368446"/>
                    <a:gd name="connsiteY2" fmla="*/ 254000 h 508000"/>
                    <a:gd name="connsiteX3" fmla="*/ 330200 w 368446"/>
                    <a:gd name="connsiteY3" fmla="*/ 508000 h 508000"/>
                    <a:gd name="connsiteX4" fmla="*/ 0 w 368446"/>
                    <a:gd name="connsiteY4" fmla="*/ 508000 h 508000"/>
                    <a:gd name="connsiteX0" fmla="*/ 0 w 352090"/>
                    <a:gd name="connsiteY0" fmla="*/ 0 h 508000"/>
                    <a:gd name="connsiteX1" fmla="*/ 330200 w 352090"/>
                    <a:gd name="connsiteY1" fmla="*/ 0 h 508000"/>
                    <a:gd name="connsiteX2" fmla="*/ 352090 w 352090"/>
                    <a:gd name="connsiteY2" fmla="*/ 254000 h 508000"/>
                    <a:gd name="connsiteX3" fmla="*/ 330200 w 352090"/>
                    <a:gd name="connsiteY3" fmla="*/ 508000 h 508000"/>
                    <a:gd name="connsiteX4" fmla="*/ 0 w 352090"/>
                    <a:gd name="connsiteY4" fmla="*/ 508000 h 508000"/>
                    <a:gd name="connsiteX0" fmla="*/ 0 w 367720"/>
                    <a:gd name="connsiteY0" fmla="*/ 0 h 508000"/>
                    <a:gd name="connsiteX1" fmla="*/ 330200 w 367720"/>
                    <a:gd name="connsiteY1" fmla="*/ 0 h 508000"/>
                    <a:gd name="connsiteX2" fmla="*/ 367720 w 367720"/>
                    <a:gd name="connsiteY2" fmla="*/ 254000 h 508000"/>
                    <a:gd name="connsiteX3" fmla="*/ 330200 w 367720"/>
                    <a:gd name="connsiteY3" fmla="*/ 508000 h 508000"/>
                    <a:gd name="connsiteX4" fmla="*/ 0 w 367720"/>
                    <a:gd name="connsiteY4" fmla="*/ 508000 h 508000"/>
                    <a:gd name="connsiteX0" fmla="*/ 0 w 379336"/>
                    <a:gd name="connsiteY0" fmla="*/ 0 h 508000"/>
                    <a:gd name="connsiteX1" fmla="*/ 330200 w 379336"/>
                    <a:gd name="connsiteY1" fmla="*/ 0 h 508000"/>
                    <a:gd name="connsiteX2" fmla="*/ 379336 w 379336"/>
                    <a:gd name="connsiteY2" fmla="*/ 254000 h 508000"/>
                    <a:gd name="connsiteX3" fmla="*/ 330200 w 379336"/>
                    <a:gd name="connsiteY3" fmla="*/ 508000 h 508000"/>
                    <a:gd name="connsiteX4" fmla="*/ 0 w 379336"/>
                    <a:gd name="connsiteY4" fmla="*/ 508000 h 508000"/>
                    <a:gd name="connsiteX0" fmla="*/ 0 w 367353"/>
                    <a:gd name="connsiteY0" fmla="*/ 0 h 508000"/>
                    <a:gd name="connsiteX1" fmla="*/ 330200 w 367353"/>
                    <a:gd name="connsiteY1" fmla="*/ 0 h 508000"/>
                    <a:gd name="connsiteX2" fmla="*/ 367353 w 367353"/>
                    <a:gd name="connsiteY2" fmla="*/ 254000 h 508000"/>
                    <a:gd name="connsiteX3" fmla="*/ 330200 w 367353"/>
                    <a:gd name="connsiteY3" fmla="*/ 508000 h 508000"/>
                    <a:gd name="connsiteX4" fmla="*/ 0 w 367353"/>
                    <a:gd name="connsiteY4" fmla="*/ 508000 h 508000"/>
                    <a:gd name="connsiteX0" fmla="*/ 0 w 355748"/>
                    <a:gd name="connsiteY0" fmla="*/ 0 h 508000"/>
                    <a:gd name="connsiteX1" fmla="*/ 330200 w 355748"/>
                    <a:gd name="connsiteY1" fmla="*/ 0 h 508000"/>
                    <a:gd name="connsiteX2" fmla="*/ 355748 w 355748"/>
                    <a:gd name="connsiteY2" fmla="*/ 254000 h 508000"/>
                    <a:gd name="connsiteX3" fmla="*/ 330200 w 355748"/>
                    <a:gd name="connsiteY3" fmla="*/ 508000 h 508000"/>
                    <a:gd name="connsiteX4" fmla="*/ 0 w 355748"/>
                    <a:gd name="connsiteY4" fmla="*/ 508000 h 508000"/>
                    <a:gd name="connsiteX0" fmla="*/ 0 w 366986"/>
                    <a:gd name="connsiteY0" fmla="*/ 0 h 508000"/>
                    <a:gd name="connsiteX1" fmla="*/ 330200 w 366986"/>
                    <a:gd name="connsiteY1" fmla="*/ 0 h 508000"/>
                    <a:gd name="connsiteX2" fmla="*/ 366986 w 366986"/>
                    <a:gd name="connsiteY2" fmla="*/ 254000 h 508000"/>
                    <a:gd name="connsiteX3" fmla="*/ 330200 w 366986"/>
                    <a:gd name="connsiteY3" fmla="*/ 508000 h 508000"/>
                    <a:gd name="connsiteX4" fmla="*/ 0 w 366986"/>
                    <a:gd name="connsiteY4" fmla="*/ 508000 h 508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66986" h="508000">
                      <a:moveTo>
                        <a:pt x="0" y="0"/>
                      </a:moveTo>
                      <a:lnTo>
                        <a:pt x="330200" y="0"/>
                      </a:lnTo>
                      <a:lnTo>
                        <a:pt x="366986" y="254000"/>
                      </a:lnTo>
                      <a:lnTo>
                        <a:pt x="330200" y="508000"/>
                      </a:lnTo>
                      <a:lnTo>
                        <a:pt x="0" y="508000"/>
                      </a:lnTo>
                    </a:path>
                  </a:pathLst>
                </a:custGeom>
                <a:noFill/>
                <a:ln w="19050" cap="flat" cmpd="sng" algn="ctr">
                  <a:solidFill>
                    <a:srgbClr val="FAAB61"/>
                  </a:solidFill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38" name="ListLeanHorizontalTextTopic0">
                  <a:extLst>
                    <a:ext uri="{FF2B5EF4-FFF2-40B4-BE49-F238E27FC236}">
                      <a16:creationId xmlns:a16="http://schemas.microsoft.com/office/drawing/2014/main" id="{7945F67B-D061-1D52-21B9-9D7450260A22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4288489" y="1345715"/>
                  <a:ext cx="2132537" cy="163223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latin typeface="Calibri" panose="020F0502020204030204"/>
                    </a:rPr>
                    <a:t>[Phase 2]</a:t>
                  </a:r>
                </a:p>
              </p:txBody>
            </p:sp>
            <p:sp>
              <p:nvSpPr>
                <p:cNvPr id="39" name="RbNavigator">
                  <a:extLst>
                    <a:ext uri="{FF2B5EF4-FFF2-40B4-BE49-F238E27FC236}">
                      <a16:creationId xmlns:a16="http://schemas.microsoft.com/office/drawing/2014/main" id="{D4D7E96F-2A8D-8A52-39EA-C94CD5746813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4066452" y="1310183"/>
                  <a:ext cx="227868" cy="234288"/>
                </a:xfrm>
                <a:prstGeom prst="rect">
                  <a:avLst/>
                </a:prstGeom>
                <a:solidFill>
                  <a:srgbClr val="FAAB61"/>
                </a:solidFill>
              </p:spPr>
              <p:txBody>
                <a:bodyPr vert="horz" wrap="none" lIns="0" tIns="0" rIns="0" bIns="0" rtlCol="0" anchor="ctr">
                  <a:noAutofit/>
                </a:bodyPr>
                <a:lstStyle/>
                <a:p>
                  <a:pPr algn="ctr" defTabSz="342900">
                    <a:lnSpc>
                      <a:spcPct val="93000"/>
                    </a:lnSpc>
                    <a:buSzPct val="100000"/>
                    <a:defRPr/>
                  </a:pPr>
                  <a:r>
                    <a:rPr kumimoji="1" lang="en-US" sz="1100" kern="0" dirty="0">
                      <a:solidFill>
                        <a:srgbClr val="FFFFFF"/>
                      </a:solidFill>
                      <a:latin typeface="Calibri" panose="020F0502020204030204"/>
                      <a:cs typeface="Arial" pitchFamily="34" charset="0"/>
                    </a:rPr>
                    <a:t>II</a:t>
                  </a:r>
                </a:p>
              </p:txBody>
            </p:sp>
          </p:grpSp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759CD064-BE56-7F12-D3C1-3898736141BA}"/>
                  </a:ext>
                </a:extLst>
              </p:cNvPr>
              <p:cNvGrpSpPr/>
              <p:nvPr/>
            </p:nvGrpSpPr>
            <p:grpSpPr>
              <a:xfrm>
                <a:off x="5061555" y="702102"/>
                <a:ext cx="1932783" cy="513958"/>
                <a:chOff x="6748739" y="1238045"/>
                <a:chExt cx="2577044" cy="378565"/>
              </a:xfrm>
            </p:grpSpPr>
            <p:sp>
              <p:nvSpPr>
                <p:cNvPr id="34" name="RbLeanShape Arrow Option 1 5">
                  <a:extLst>
                    <a:ext uri="{FF2B5EF4-FFF2-40B4-BE49-F238E27FC236}">
                      <a16:creationId xmlns:a16="http://schemas.microsoft.com/office/drawing/2014/main" id="{10DEADFB-19FF-F2B5-8F4F-263C36A837E3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6748739" y="1238045"/>
                  <a:ext cx="2577044" cy="378565"/>
                </a:xfrm>
                <a:custGeom>
                  <a:avLst/>
                  <a:gdLst>
                    <a:gd name="connsiteX0" fmla="*/ 0 w 457200"/>
                    <a:gd name="connsiteY0" fmla="*/ 0 h 508000"/>
                    <a:gd name="connsiteX1" fmla="*/ 330200 w 457200"/>
                    <a:gd name="connsiteY1" fmla="*/ 0 h 508000"/>
                    <a:gd name="connsiteX2" fmla="*/ 457200 w 457200"/>
                    <a:gd name="connsiteY2" fmla="*/ 254000 h 508000"/>
                    <a:gd name="connsiteX3" fmla="*/ 330200 w 457200"/>
                    <a:gd name="connsiteY3" fmla="*/ 508000 h 508000"/>
                    <a:gd name="connsiteX4" fmla="*/ 0 w 457200"/>
                    <a:gd name="connsiteY4" fmla="*/ 508000 h 508000"/>
                    <a:gd name="connsiteX0" fmla="*/ 0 w 438828"/>
                    <a:gd name="connsiteY0" fmla="*/ 0 h 508000"/>
                    <a:gd name="connsiteX1" fmla="*/ 330200 w 438828"/>
                    <a:gd name="connsiteY1" fmla="*/ 0 h 508000"/>
                    <a:gd name="connsiteX2" fmla="*/ 438828 w 438828"/>
                    <a:gd name="connsiteY2" fmla="*/ 254000 h 508000"/>
                    <a:gd name="connsiteX3" fmla="*/ 330200 w 438828"/>
                    <a:gd name="connsiteY3" fmla="*/ 508000 h 508000"/>
                    <a:gd name="connsiteX4" fmla="*/ 0 w 438828"/>
                    <a:gd name="connsiteY4" fmla="*/ 508000 h 508000"/>
                    <a:gd name="connsiteX0" fmla="*/ 0 w 421194"/>
                    <a:gd name="connsiteY0" fmla="*/ 0 h 508000"/>
                    <a:gd name="connsiteX1" fmla="*/ 330200 w 421194"/>
                    <a:gd name="connsiteY1" fmla="*/ 0 h 508000"/>
                    <a:gd name="connsiteX2" fmla="*/ 421194 w 421194"/>
                    <a:gd name="connsiteY2" fmla="*/ 254000 h 508000"/>
                    <a:gd name="connsiteX3" fmla="*/ 330200 w 421194"/>
                    <a:gd name="connsiteY3" fmla="*/ 508000 h 508000"/>
                    <a:gd name="connsiteX4" fmla="*/ 0 w 421194"/>
                    <a:gd name="connsiteY4" fmla="*/ 508000 h 508000"/>
                    <a:gd name="connsiteX0" fmla="*/ 0 w 404269"/>
                    <a:gd name="connsiteY0" fmla="*/ 0 h 508000"/>
                    <a:gd name="connsiteX1" fmla="*/ 330200 w 404269"/>
                    <a:gd name="connsiteY1" fmla="*/ 0 h 508000"/>
                    <a:gd name="connsiteX2" fmla="*/ 404269 w 404269"/>
                    <a:gd name="connsiteY2" fmla="*/ 254000 h 508000"/>
                    <a:gd name="connsiteX3" fmla="*/ 330200 w 404269"/>
                    <a:gd name="connsiteY3" fmla="*/ 508000 h 508000"/>
                    <a:gd name="connsiteX4" fmla="*/ 0 w 404269"/>
                    <a:gd name="connsiteY4" fmla="*/ 508000 h 508000"/>
                    <a:gd name="connsiteX0" fmla="*/ 0 w 386323"/>
                    <a:gd name="connsiteY0" fmla="*/ 0 h 508000"/>
                    <a:gd name="connsiteX1" fmla="*/ 330200 w 386323"/>
                    <a:gd name="connsiteY1" fmla="*/ 0 h 508000"/>
                    <a:gd name="connsiteX2" fmla="*/ 386323 w 386323"/>
                    <a:gd name="connsiteY2" fmla="*/ 254000 h 508000"/>
                    <a:gd name="connsiteX3" fmla="*/ 330200 w 386323"/>
                    <a:gd name="connsiteY3" fmla="*/ 508000 h 508000"/>
                    <a:gd name="connsiteX4" fmla="*/ 0 w 386323"/>
                    <a:gd name="connsiteY4" fmla="*/ 508000 h 508000"/>
                    <a:gd name="connsiteX0" fmla="*/ 0 w 403473"/>
                    <a:gd name="connsiteY0" fmla="*/ 0 h 508000"/>
                    <a:gd name="connsiteX1" fmla="*/ 330200 w 403473"/>
                    <a:gd name="connsiteY1" fmla="*/ 0 h 508000"/>
                    <a:gd name="connsiteX2" fmla="*/ 403473 w 403473"/>
                    <a:gd name="connsiteY2" fmla="*/ 254000 h 508000"/>
                    <a:gd name="connsiteX3" fmla="*/ 330200 w 403473"/>
                    <a:gd name="connsiteY3" fmla="*/ 508000 h 508000"/>
                    <a:gd name="connsiteX4" fmla="*/ 0 w 403473"/>
                    <a:gd name="connsiteY4" fmla="*/ 508000 h 508000"/>
                    <a:gd name="connsiteX0" fmla="*/ 0 w 385562"/>
                    <a:gd name="connsiteY0" fmla="*/ 0 h 508000"/>
                    <a:gd name="connsiteX1" fmla="*/ 330200 w 385562"/>
                    <a:gd name="connsiteY1" fmla="*/ 0 h 508000"/>
                    <a:gd name="connsiteX2" fmla="*/ 385562 w 385562"/>
                    <a:gd name="connsiteY2" fmla="*/ 254000 h 508000"/>
                    <a:gd name="connsiteX3" fmla="*/ 330200 w 385562"/>
                    <a:gd name="connsiteY3" fmla="*/ 508000 h 508000"/>
                    <a:gd name="connsiteX4" fmla="*/ 0 w 385562"/>
                    <a:gd name="connsiteY4" fmla="*/ 508000 h 508000"/>
                    <a:gd name="connsiteX0" fmla="*/ 0 w 368446"/>
                    <a:gd name="connsiteY0" fmla="*/ 0 h 508000"/>
                    <a:gd name="connsiteX1" fmla="*/ 330200 w 368446"/>
                    <a:gd name="connsiteY1" fmla="*/ 0 h 508000"/>
                    <a:gd name="connsiteX2" fmla="*/ 368446 w 368446"/>
                    <a:gd name="connsiteY2" fmla="*/ 254000 h 508000"/>
                    <a:gd name="connsiteX3" fmla="*/ 330200 w 368446"/>
                    <a:gd name="connsiteY3" fmla="*/ 508000 h 508000"/>
                    <a:gd name="connsiteX4" fmla="*/ 0 w 368446"/>
                    <a:gd name="connsiteY4" fmla="*/ 508000 h 508000"/>
                    <a:gd name="connsiteX0" fmla="*/ 0 w 352090"/>
                    <a:gd name="connsiteY0" fmla="*/ 0 h 508000"/>
                    <a:gd name="connsiteX1" fmla="*/ 330200 w 352090"/>
                    <a:gd name="connsiteY1" fmla="*/ 0 h 508000"/>
                    <a:gd name="connsiteX2" fmla="*/ 352090 w 352090"/>
                    <a:gd name="connsiteY2" fmla="*/ 254000 h 508000"/>
                    <a:gd name="connsiteX3" fmla="*/ 330200 w 352090"/>
                    <a:gd name="connsiteY3" fmla="*/ 508000 h 508000"/>
                    <a:gd name="connsiteX4" fmla="*/ 0 w 352090"/>
                    <a:gd name="connsiteY4" fmla="*/ 508000 h 508000"/>
                    <a:gd name="connsiteX0" fmla="*/ 0 w 367720"/>
                    <a:gd name="connsiteY0" fmla="*/ 0 h 508000"/>
                    <a:gd name="connsiteX1" fmla="*/ 330200 w 367720"/>
                    <a:gd name="connsiteY1" fmla="*/ 0 h 508000"/>
                    <a:gd name="connsiteX2" fmla="*/ 367720 w 367720"/>
                    <a:gd name="connsiteY2" fmla="*/ 254000 h 508000"/>
                    <a:gd name="connsiteX3" fmla="*/ 330200 w 367720"/>
                    <a:gd name="connsiteY3" fmla="*/ 508000 h 508000"/>
                    <a:gd name="connsiteX4" fmla="*/ 0 w 367720"/>
                    <a:gd name="connsiteY4" fmla="*/ 508000 h 508000"/>
                    <a:gd name="connsiteX0" fmla="*/ 0 w 379336"/>
                    <a:gd name="connsiteY0" fmla="*/ 0 h 508000"/>
                    <a:gd name="connsiteX1" fmla="*/ 330200 w 379336"/>
                    <a:gd name="connsiteY1" fmla="*/ 0 h 508000"/>
                    <a:gd name="connsiteX2" fmla="*/ 379336 w 379336"/>
                    <a:gd name="connsiteY2" fmla="*/ 254000 h 508000"/>
                    <a:gd name="connsiteX3" fmla="*/ 330200 w 379336"/>
                    <a:gd name="connsiteY3" fmla="*/ 508000 h 508000"/>
                    <a:gd name="connsiteX4" fmla="*/ 0 w 379336"/>
                    <a:gd name="connsiteY4" fmla="*/ 508000 h 508000"/>
                    <a:gd name="connsiteX0" fmla="*/ 0 w 367353"/>
                    <a:gd name="connsiteY0" fmla="*/ 0 h 508000"/>
                    <a:gd name="connsiteX1" fmla="*/ 330200 w 367353"/>
                    <a:gd name="connsiteY1" fmla="*/ 0 h 508000"/>
                    <a:gd name="connsiteX2" fmla="*/ 367353 w 367353"/>
                    <a:gd name="connsiteY2" fmla="*/ 254000 h 508000"/>
                    <a:gd name="connsiteX3" fmla="*/ 330200 w 367353"/>
                    <a:gd name="connsiteY3" fmla="*/ 508000 h 508000"/>
                    <a:gd name="connsiteX4" fmla="*/ 0 w 367353"/>
                    <a:gd name="connsiteY4" fmla="*/ 508000 h 508000"/>
                    <a:gd name="connsiteX0" fmla="*/ 0 w 355748"/>
                    <a:gd name="connsiteY0" fmla="*/ 0 h 508000"/>
                    <a:gd name="connsiteX1" fmla="*/ 330200 w 355748"/>
                    <a:gd name="connsiteY1" fmla="*/ 0 h 508000"/>
                    <a:gd name="connsiteX2" fmla="*/ 355748 w 355748"/>
                    <a:gd name="connsiteY2" fmla="*/ 254000 h 508000"/>
                    <a:gd name="connsiteX3" fmla="*/ 330200 w 355748"/>
                    <a:gd name="connsiteY3" fmla="*/ 508000 h 508000"/>
                    <a:gd name="connsiteX4" fmla="*/ 0 w 355748"/>
                    <a:gd name="connsiteY4" fmla="*/ 508000 h 508000"/>
                    <a:gd name="connsiteX0" fmla="*/ 0 w 366986"/>
                    <a:gd name="connsiteY0" fmla="*/ 0 h 508000"/>
                    <a:gd name="connsiteX1" fmla="*/ 330200 w 366986"/>
                    <a:gd name="connsiteY1" fmla="*/ 0 h 508000"/>
                    <a:gd name="connsiteX2" fmla="*/ 366986 w 366986"/>
                    <a:gd name="connsiteY2" fmla="*/ 254000 h 508000"/>
                    <a:gd name="connsiteX3" fmla="*/ 330200 w 366986"/>
                    <a:gd name="connsiteY3" fmla="*/ 508000 h 508000"/>
                    <a:gd name="connsiteX4" fmla="*/ 0 w 366986"/>
                    <a:gd name="connsiteY4" fmla="*/ 508000 h 508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66986" h="508000">
                      <a:moveTo>
                        <a:pt x="0" y="0"/>
                      </a:moveTo>
                      <a:lnTo>
                        <a:pt x="330200" y="0"/>
                      </a:lnTo>
                      <a:lnTo>
                        <a:pt x="366986" y="254000"/>
                      </a:lnTo>
                      <a:lnTo>
                        <a:pt x="330200" y="508000"/>
                      </a:lnTo>
                      <a:lnTo>
                        <a:pt x="0" y="508000"/>
                      </a:lnTo>
                    </a:path>
                  </a:pathLst>
                </a:custGeom>
                <a:noFill/>
                <a:ln w="19050" cap="flat" cmpd="sng" algn="ctr">
                  <a:solidFill>
                    <a:srgbClr val="FAAB61"/>
                  </a:solidFill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35" name="ListLeanHorizontalTextTopic0">
                  <a:extLst>
                    <a:ext uri="{FF2B5EF4-FFF2-40B4-BE49-F238E27FC236}">
                      <a16:creationId xmlns:a16="http://schemas.microsoft.com/office/drawing/2014/main" id="{68E612CC-43F3-2437-B8A0-CF2DBF25F0D5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6970776" y="1345715"/>
                  <a:ext cx="2132537" cy="163223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latin typeface="Calibri" panose="020F0502020204030204"/>
                    </a:rPr>
                    <a:t>[Phase 3]</a:t>
                  </a:r>
                </a:p>
              </p:txBody>
            </p:sp>
            <p:sp>
              <p:nvSpPr>
                <p:cNvPr id="36" name="RbNavigator">
                  <a:extLst>
                    <a:ext uri="{FF2B5EF4-FFF2-40B4-BE49-F238E27FC236}">
                      <a16:creationId xmlns:a16="http://schemas.microsoft.com/office/drawing/2014/main" id="{43A4CADF-625A-95BA-FB67-B8E7391861A4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6748739" y="1310183"/>
                  <a:ext cx="227868" cy="234288"/>
                </a:xfrm>
                <a:prstGeom prst="rect">
                  <a:avLst/>
                </a:prstGeom>
                <a:solidFill>
                  <a:srgbClr val="FAAB61"/>
                </a:solidFill>
              </p:spPr>
              <p:txBody>
                <a:bodyPr vert="horz" wrap="none" lIns="0" tIns="0" rIns="0" bIns="0" rtlCol="0" anchor="ctr">
                  <a:noAutofit/>
                </a:bodyPr>
                <a:lstStyle/>
                <a:p>
                  <a:pPr algn="ctr" defTabSz="342900">
                    <a:lnSpc>
                      <a:spcPct val="93000"/>
                    </a:lnSpc>
                    <a:buSzPct val="100000"/>
                    <a:defRPr/>
                  </a:pPr>
                  <a:r>
                    <a:rPr kumimoji="1" lang="en-US" sz="1100" kern="0" dirty="0">
                      <a:solidFill>
                        <a:srgbClr val="FFFFFF"/>
                      </a:solidFill>
                      <a:latin typeface="Calibri" panose="020F0502020204030204"/>
                      <a:cs typeface="Arial" pitchFamily="34" charset="0"/>
                    </a:rPr>
                    <a:t>III</a:t>
                  </a:r>
                </a:p>
              </p:txBody>
            </p:sp>
          </p:grpSp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id="{E4A8230D-8646-9BE3-86B1-A3891E64757B}"/>
                  </a:ext>
                </a:extLst>
              </p:cNvPr>
              <p:cNvGrpSpPr/>
              <p:nvPr/>
            </p:nvGrpSpPr>
            <p:grpSpPr>
              <a:xfrm>
                <a:off x="7073269" y="702102"/>
                <a:ext cx="1932783" cy="513958"/>
                <a:chOff x="9431025" y="1238045"/>
                <a:chExt cx="2577044" cy="378565"/>
              </a:xfrm>
            </p:grpSpPr>
            <p:sp>
              <p:nvSpPr>
                <p:cNvPr id="31" name="RbLeanShape Arrow Option 1 5">
                  <a:extLst>
                    <a:ext uri="{FF2B5EF4-FFF2-40B4-BE49-F238E27FC236}">
                      <a16:creationId xmlns:a16="http://schemas.microsoft.com/office/drawing/2014/main" id="{13FFCF4D-E05C-07CB-C9C3-17D025363285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9431025" y="1238045"/>
                  <a:ext cx="2577044" cy="378565"/>
                </a:xfrm>
                <a:custGeom>
                  <a:avLst/>
                  <a:gdLst>
                    <a:gd name="connsiteX0" fmla="*/ 0 w 457200"/>
                    <a:gd name="connsiteY0" fmla="*/ 0 h 508000"/>
                    <a:gd name="connsiteX1" fmla="*/ 330200 w 457200"/>
                    <a:gd name="connsiteY1" fmla="*/ 0 h 508000"/>
                    <a:gd name="connsiteX2" fmla="*/ 457200 w 457200"/>
                    <a:gd name="connsiteY2" fmla="*/ 254000 h 508000"/>
                    <a:gd name="connsiteX3" fmla="*/ 330200 w 457200"/>
                    <a:gd name="connsiteY3" fmla="*/ 508000 h 508000"/>
                    <a:gd name="connsiteX4" fmla="*/ 0 w 457200"/>
                    <a:gd name="connsiteY4" fmla="*/ 508000 h 508000"/>
                    <a:gd name="connsiteX0" fmla="*/ 0 w 438828"/>
                    <a:gd name="connsiteY0" fmla="*/ 0 h 508000"/>
                    <a:gd name="connsiteX1" fmla="*/ 330200 w 438828"/>
                    <a:gd name="connsiteY1" fmla="*/ 0 h 508000"/>
                    <a:gd name="connsiteX2" fmla="*/ 438828 w 438828"/>
                    <a:gd name="connsiteY2" fmla="*/ 254000 h 508000"/>
                    <a:gd name="connsiteX3" fmla="*/ 330200 w 438828"/>
                    <a:gd name="connsiteY3" fmla="*/ 508000 h 508000"/>
                    <a:gd name="connsiteX4" fmla="*/ 0 w 438828"/>
                    <a:gd name="connsiteY4" fmla="*/ 508000 h 508000"/>
                    <a:gd name="connsiteX0" fmla="*/ 0 w 421194"/>
                    <a:gd name="connsiteY0" fmla="*/ 0 h 508000"/>
                    <a:gd name="connsiteX1" fmla="*/ 330200 w 421194"/>
                    <a:gd name="connsiteY1" fmla="*/ 0 h 508000"/>
                    <a:gd name="connsiteX2" fmla="*/ 421194 w 421194"/>
                    <a:gd name="connsiteY2" fmla="*/ 254000 h 508000"/>
                    <a:gd name="connsiteX3" fmla="*/ 330200 w 421194"/>
                    <a:gd name="connsiteY3" fmla="*/ 508000 h 508000"/>
                    <a:gd name="connsiteX4" fmla="*/ 0 w 421194"/>
                    <a:gd name="connsiteY4" fmla="*/ 508000 h 508000"/>
                    <a:gd name="connsiteX0" fmla="*/ 0 w 404269"/>
                    <a:gd name="connsiteY0" fmla="*/ 0 h 508000"/>
                    <a:gd name="connsiteX1" fmla="*/ 330200 w 404269"/>
                    <a:gd name="connsiteY1" fmla="*/ 0 h 508000"/>
                    <a:gd name="connsiteX2" fmla="*/ 404269 w 404269"/>
                    <a:gd name="connsiteY2" fmla="*/ 254000 h 508000"/>
                    <a:gd name="connsiteX3" fmla="*/ 330200 w 404269"/>
                    <a:gd name="connsiteY3" fmla="*/ 508000 h 508000"/>
                    <a:gd name="connsiteX4" fmla="*/ 0 w 404269"/>
                    <a:gd name="connsiteY4" fmla="*/ 508000 h 508000"/>
                    <a:gd name="connsiteX0" fmla="*/ 0 w 386323"/>
                    <a:gd name="connsiteY0" fmla="*/ 0 h 508000"/>
                    <a:gd name="connsiteX1" fmla="*/ 330200 w 386323"/>
                    <a:gd name="connsiteY1" fmla="*/ 0 h 508000"/>
                    <a:gd name="connsiteX2" fmla="*/ 386323 w 386323"/>
                    <a:gd name="connsiteY2" fmla="*/ 254000 h 508000"/>
                    <a:gd name="connsiteX3" fmla="*/ 330200 w 386323"/>
                    <a:gd name="connsiteY3" fmla="*/ 508000 h 508000"/>
                    <a:gd name="connsiteX4" fmla="*/ 0 w 386323"/>
                    <a:gd name="connsiteY4" fmla="*/ 508000 h 508000"/>
                    <a:gd name="connsiteX0" fmla="*/ 0 w 403473"/>
                    <a:gd name="connsiteY0" fmla="*/ 0 h 508000"/>
                    <a:gd name="connsiteX1" fmla="*/ 330200 w 403473"/>
                    <a:gd name="connsiteY1" fmla="*/ 0 h 508000"/>
                    <a:gd name="connsiteX2" fmla="*/ 403473 w 403473"/>
                    <a:gd name="connsiteY2" fmla="*/ 254000 h 508000"/>
                    <a:gd name="connsiteX3" fmla="*/ 330200 w 403473"/>
                    <a:gd name="connsiteY3" fmla="*/ 508000 h 508000"/>
                    <a:gd name="connsiteX4" fmla="*/ 0 w 403473"/>
                    <a:gd name="connsiteY4" fmla="*/ 508000 h 508000"/>
                    <a:gd name="connsiteX0" fmla="*/ 0 w 385562"/>
                    <a:gd name="connsiteY0" fmla="*/ 0 h 508000"/>
                    <a:gd name="connsiteX1" fmla="*/ 330200 w 385562"/>
                    <a:gd name="connsiteY1" fmla="*/ 0 h 508000"/>
                    <a:gd name="connsiteX2" fmla="*/ 385562 w 385562"/>
                    <a:gd name="connsiteY2" fmla="*/ 254000 h 508000"/>
                    <a:gd name="connsiteX3" fmla="*/ 330200 w 385562"/>
                    <a:gd name="connsiteY3" fmla="*/ 508000 h 508000"/>
                    <a:gd name="connsiteX4" fmla="*/ 0 w 385562"/>
                    <a:gd name="connsiteY4" fmla="*/ 508000 h 508000"/>
                    <a:gd name="connsiteX0" fmla="*/ 0 w 368446"/>
                    <a:gd name="connsiteY0" fmla="*/ 0 h 508000"/>
                    <a:gd name="connsiteX1" fmla="*/ 330200 w 368446"/>
                    <a:gd name="connsiteY1" fmla="*/ 0 h 508000"/>
                    <a:gd name="connsiteX2" fmla="*/ 368446 w 368446"/>
                    <a:gd name="connsiteY2" fmla="*/ 254000 h 508000"/>
                    <a:gd name="connsiteX3" fmla="*/ 330200 w 368446"/>
                    <a:gd name="connsiteY3" fmla="*/ 508000 h 508000"/>
                    <a:gd name="connsiteX4" fmla="*/ 0 w 368446"/>
                    <a:gd name="connsiteY4" fmla="*/ 508000 h 508000"/>
                    <a:gd name="connsiteX0" fmla="*/ 0 w 352090"/>
                    <a:gd name="connsiteY0" fmla="*/ 0 h 508000"/>
                    <a:gd name="connsiteX1" fmla="*/ 330200 w 352090"/>
                    <a:gd name="connsiteY1" fmla="*/ 0 h 508000"/>
                    <a:gd name="connsiteX2" fmla="*/ 352090 w 352090"/>
                    <a:gd name="connsiteY2" fmla="*/ 254000 h 508000"/>
                    <a:gd name="connsiteX3" fmla="*/ 330200 w 352090"/>
                    <a:gd name="connsiteY3" fmla="*/ 508000 h 508000"/>
                    <a:gd name="connsiteX4" fmla="*/ 0 w 352090"/>
                    <a:gd name="connsiteY4" fmla="*/ 508000 h 508000"/>
                    <a:gd name="connsiteX0" fmla="*/ 0 w 367720"/>
                    <a:gd name="connsiteY0" fmla="*/ 0 h 508000"/>
                    <a:gd name="connsiteX1" fmla="*/ 330200 w 367720"/>
                    <a:gd name="connsiteY1" fmla="*/ 0 h 508000"/>
                    <a:gd name="connsiteX2" fmla="*/ 367720 w 367720"/>
                    <a:gd name="connsiteY2" fmla="*/ 254000 h 508000"/>
                    <a:gd name="connsiteX3" fmla="*/ 330200 w 367720"/>
                    <a:gd name="connsiteY3" fmla="*/ 508000 h 508000"/>
                    <a:gd name="connsiteX4" fmla="*/ 0 w 367720"/>
                    <a:gd name="connsiteY4" fmla="*/ 508000 h 508000"/>
                    <a:gd name="connsiteX0" fmla="*/ 0 w 379336"/>
                    <a:gd name="connsiteY0" fmla="*/ 0 h 508000"/>
                    <a:gd name="connsiteX1" fmla="*/ 330200 w 379336"/>
                    <a:gd name="connsiteY1" fmla="*/ 0 h 508000"/>
                    <a:gd name="connsiteX2" fmla="*/ 379336 w 379336"/>
                    <a:gd name="connsiteY2" fmla="*/ 254000 h 508000"/>
                    <a:gd name="connsiteX3" fmla="*/ 330200 w 379336"/>
                    <a:gd name="connsiteY3" fmla="*/ 508000 h 508000"/>
                    <a:gd name="connsiteX4" fmla="*/ 0 w 379336"/>
                    <a:gd name="connsiteY4" fmla="*/ 508000 h 508000"/>
                    <a:gd name="connsiteX0" fmla="*/ 0 w 367353"/>
                    <a:gd name="connsiteY0" fmla="*/ 0 h 508000"/>
                    <a:gd name="connsiteX1" fmla="*/ 330200 w 367353"/>
                    <a:gd name="connsiteY1" fmla="*/ 0 h 508000"/>
                    <a:gd name="connsiteX2" fmla="*/ 367353 w 367353"/>
                    <a:gd name="connsiteY2" fmla="*/ 254000 h 508000"/>
                    <a:gd name="connsiteX3" fmla="*/ 330200 w 367353"/>
                    <a:gd name="connsiteY3" fmla="*/ 508000 h 508000"/>
                    <a:gd name="connsiteX4" fmla="*/ 0 w 367353"/>
                    <a:gd name="connsiteY4" fmla="*/ 508000 h 508000"/>
                    <a:gd name="connsiteX0" fmla="*/ 0 w 355748"/>
                    <a:gd name="connsiteY0" fmla="*/ 0 h 508000"/>
                    <a:gd name="connsiteX1" fmla="*/ 330200 w 355748"/>
                    <a:gd name="connsiteY1" fmla="*/ 0 h 508000"/>
                    <a:gd name="connsiteX2" fmla="*/ 355748 w 355748"/>
                    <a:gd name="connsiteY2" fmla="*/ 254000 h 508000"/>
                    <a:gd name="connsiteX3" fmla="*/ 330200 w 355748"/>
                    <a:gd name="connsiteY3" fmla="*/ 508000 h 508000"/>
                    <a:gd name="connsiteX4" fmla="*/ 0 w 355748"/>
                    <a:gd name="connsiteY4" fmla="*/ 508000 h 508000"/>
                    <a:gd name="connsiteX0" fmla="*/ 0 w 366986"/>
                    <a:gd name="connsiteY0" fmla="*/ 0 h 508000"/>
                    <a:gd name="connsiteX1" fmla="*/ 330200 w 366986"/>
                    <a:gd name="connsiteY1" fmla="*/ 0 h 508000"/>
                    <a:gd name="connsiteX2" fmla="*/ 366986 w 366986"/>
                    <a:gd name="connsiteY2" fmla="*/ 254000 h 508000"/>
                    <a:gd name="connsiteX3" fmla="*/ 330200 w 366986"/>
                    <a:gd name="connsiteY3" fmla="*/ 508000 h 508000"/>
                    <a:gd name="connsiteX4" fmla="*/ 0 w 366986"/>
                    <a:gd name="connsiteY4" fmla="*/ 508000 h 508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66986" h="508000">
                      <a:moveTo>
                        <a:pt x="0" y="0"/>
                      </a:moveTo>
                      <a:lnTo>
                        <a:pt x="330200" y="0"/>
                      </a:lnTo>
                      <a:lnTo>
                        <a:pt x="366986" y="254000"/>
                      </a:lnTo>
                      <a:lnTo>
                        <a:pt x="330200" y="508000"/>
                      </a:lnTo>
                      <a:lnTo>
                        <a:pt x="0" y="508000"/>
                      </a:lnTo>
                    </a:path>
                  </a:pathLst>
                </a:custGeom>
                <a:noFill/>
                <a:ln w="19050" cap="flat" cmpd="sng" algn="ctr">
                  <a:solidFill>
                    <a:srgbClr val="FAAB61"/>
                  </a:solidFill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32" name="ListLeanHorizontalTextTopic0">
                  <a:extLst>
                    <a:ext uri="{FF2B5EF4-FFF2-40B4-BE49-F238E27FC236}">
                      <a16:creationId xmlns:a16="http://schemas.microsoft.com/office/drawing/2014/main" id="{2441E06D-6C92-F50C-F55E-CA37368C4113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9653062" y="1345715"/>
                  <a:ext cx="2132537" cy="163223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latin typeface="Calibri" panose="020F0502020204030204"/>
                    </a:rPr>
                    <a:t>[Phase 4]</a:t>
                  </a:r>
                </a:p>
              </p:txBody>
            </p:sp>
            <p:sp>
              <p:nvSpPr>
                <p:cNvPr id="33" name="RbNavigator">
                  <a:extLst>
                    <a:ext uri="{FF2B5EF4-FFF2-40B4-BE49-F238E27FC236}">
                      <a16:creationId xmlns:a16="http://schemas.microsoft.com/office/drawing/2014/main" id="{BB030F05-DA99-D985-4D9F-1969EB943DE8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9431025" y="1310183"/>
                  <a:ext cx="227868" cy="234288"/>
                </a:xfrm>
                <a:prstGeom prst="rect">
                  <a:avLst/>
                </a:prstGeom>
                <a:solidFill>
                  <a:srgbClr val="FAAB61"/>
                </a:solidFill>
              </p:spPr>
              <p:txBody>
                <a:bodyPr vert="horz" wrap="none" lIns="0" tIns="0" rIns="0" bIns="0" rtlCol="0" anchor="ctr">
                  <a:noAutofit/>
                </a:bodyPr>
                <a:lstStyle/>
                <a:p>
                  <a:pPr algn="ctr" defTabSz="342900">
                    <a:lnSpc>
                      <a:spcPct val="93000"/>
                    </a:lnSpc>
                    <a:buSzPct val="100000"/>
                    <a:defRPr/>
                  </a:pPr>
                  <a:r>
                    <a:rPr kumimoji="1" lang="en-US" sz="1100" kern="0" dirty="0">
                      <a:solidFill>
                        <a:srgbClr val="FFFFFF"/>
                      </a:solidFill>
                      <a:latin typeface="Calibri" panose="020F0502020204030204"/>
                      <a:cs typeface="Arial" pitchFamily="34" charset="0"/>
                    </a:rPr>
                    <a:t>IV</a:t>
                  </a:r>
                </a:p>
              </p:txBody>
            </p:sp>
          </p:grpSp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A24E62B3-5621-8FA9-A1C6-FF446D944D20}"/>
                </a:ext>
              </a:extLst>
            </p:cNvPr>
            <p:cNvGrpSpPr/>
            <p:nvPr/>
          </p:nvGrpSpPr>
          <p:grpSpPr>
            <a:xfrm>
              <a:off x="1764635" y="1364410"/>
              <a:ext cx="8765416" cy="3588595"/>
              <a:chOff x="240635" y="1348679"/>
              <a:chExt cx="8765416" cy="3588595"/>
            </a:xfrm>
          </p:grpSpPr>
          <p:sp>
            <p:nvSpPr>
              <p:cNvPr id="21" name="Textframe 7">
                <a:extLst>
                  <a:ext uri="{FF2B5EF4-FFF2-40B4-BE49-F238E27FC236}">
                    <a16:creationId xmlns:a16="http://schemas.microsoft.com/office/drawing/2014/main" id="{4C87E683-8F75-B8B8-2A8F-E1B49C1E55C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38123" y="1348679"/>
                <a:ext cx="1932777" cy="3588595"/>
              </a:xfrm>
              <a:prstGeom prst="rect">
                <a:avLst/>
              </a:prstGeom>
              <a:noFill/>
              <a:ln w="19050">
                <a:solidFill>
                  <a:srgbClr val="FF859F"/>
                </a:solidFill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6095DE24-D73C-655A-DB5F-D74B87459D69}"/>
                  </a:ext>
                </a:extLst>
              </p:cNvPr>
              <p:cNvSpPr/>
              <p:nvPr/>
            </p:nvSpPr>
            <p:spPr>
              <a:xfrm>
                <a:off x="240635" y="1348679"/>
                <a:ext cx="663431" cy="169277"/>
              </a:xfrm>
              <a:prstGeom prst="rect">
                <a:avLst/>
              </a:prstGeom>
            </p:spPr>
            <p:txBody>
              <a:bodyPr wrap="square" lIns="0" tIns="0" rIns="0" bIns="0" anchor="ctr">
                <a:noAutofit/>
              </a:bodyPr>
              <a:lstStyle/>
              <a:p>
                <a:pPr algn="r" defTabSz="342900">
                  <a:buSzPct val="100000"/>
                  <a:defRPr/>
                </a:pPr>
                <a:r>
                  <a:rPr lang="en-US" sz="1100" dirty="0">
                    <a:solidFill>
                      <a:prstClr val="black"/>
                    </a:solidFill>
                    <a:latin typeface="Calibri" panose="020F0502020204030204"/>
                    <a:cs typeface="Arial" pitchFamily="34" charset="0"/>
                  </a:rPr>
                  <a:t>Activities</a:t>
                </a:r>
              </a:p>
            </p:txBody>
          </p:sp>
          <p:sp>
            <p:nvSpPr>
              <p:cNvPr id="23" name="Textframe 7">
                <a:extLst>
                  <a:ext uri="{FF2B5EF4-FFF2-40B4-BE49-F238E27FC236}">
                    <a16:creationId xmlns:a16="http://schemas.microsoft.com/office/drawing/2014/main" id="{8664EBB5-9691-7584-BFA9-9383567E843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049839" y="1348679"/>
                <a:ext cx="1932780" cy="3588595"/>
              </a:xfrm>
              <a:prstGeom prst="rect">
                <a:avLst/>
              </a:prstGeom>
              <a:noFill/>
              <a:ln w="19050">
                <a:solidFill>
                  <a:srgbClr val="FF859F"/>
                </a:solidFill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24" name="Textframe 7">
                <a:extLst>
                  <a:ext uri="{FF2B5EF4-FFF2-40B4-BE49-F238E27FC236}">
                    <a16:creationId xmlns:a16="http://schemas.microsoft.com/office/drawing/2014/main" id="{ADBB56BA-F5FA-DEA5-CC7C-1688668B93B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061554" y="1348679"/>
                <a:ext cx="1932781" cy="3588595"/>
              </a:xfrm>
              <a:prstGeom prst="rect">
                <a:avLst/>
              </a:prstGeom>
              <a:noFill/>
              <a:ln w="19050">
                <a:solidFill>
                  <a:srgbClr val="FF859F"/>
                </a:solidFill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25" name="Textframe 7">
                <a:extLst>
                  <a:ext uri="{FF2B5EF4-FFF2-40B4-BE49-F238E27FC236}">
                    <a16:creationId xmlns:a16="http://schemas.microsoft.com/office/drawing/2014/main" id="{4924FF1D-0BE2-A880-7FF3-621B1F4AA09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073269" y="1348679"/>
                <a:ext cx="1932782" cy="3588595"/>
              </a:xfrm>
              <a:prstGeom prst="rect">
                <a:avLst/>
              </a:prstGeom>
              <a:noFill/>
              <a:ln w="19050">
                <a:solidFill>
                  <a:srgbClr val="FF859F"/>
                </a:solidFill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36451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F062FB-8C0C-A0C0-015C-C3168AE787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FB70C0B-F659-5608-C29B-464D60872F8F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FCF7C067-531F-5D4B-062F-A27A3B3106F5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6A5CABEC-6F09-69EA-E711-4B61E04DE7AA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797D073F-61B4-A88C-FCAF-FB3B25B6EB15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AREA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9CD87881-0443-207B-E0DD-DF2EC2871E83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53213664-6272-955A-77A4-58A60FF9A286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PROJECT </a:t>
            </a:r>
            <a:r>
              <a:rPr lang="en-US" b="1" dirty="0">
                <a:solidFill>
                  <a:srgbClr val="000000"/>
                </a:solidFill>
              </a:rPr>
              <a:t>APPROACH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FD83ABD2-70BA-DEDA-4A00-CE66A5FF3919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3640375F-4A84-2469-1766-EB6ED568E017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EA885369-94A1-F798-B6A1-960C3C29D4C0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73A0B473-A966-7198-FCFF-8F323E1B995C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353FDBBA-54B8-71D8-4CF7-E07BF383604D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7450D532-93C2-26BE-3431-B0BFAD0F32EA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5231AD58-B206-9AE0-338C-9212A81E458A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2D960F5A-AA0C-BF21-A391-6A942D887660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71F660A-E440-FF3E-DE0D-52BA5D75A068}"/>
              </a:ext>
            </a:extLst>
          </p:cNvPr>
          <p:cNvGrpSpPr/>
          <p:nvPr/>
        </p:nvGrpSpPr>
        <p:grpSpPr>
          <a:xfrm>
            <a:off x="136582" y="702102"/>
            <a:ext cx="11774741" cy="5470098"/>
            <a:chOff x="1764635" y="702102"/>
            <a:chExt cx="8852566" cy="5659250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E1646D50-345D-0F96-B04C-2F265679D50B}"/>
                </a:ext>
              </a:extLst>
            </p:cNvPr>
            <p:cNvGrpSpPr/>
            <p:nvPr/>
          </p:nvGrpSpPr>
          <p:grpSpPr>
            <a:xfrm>
              <a:off x="1764635" y="5101352"/>
              <a:ext cx="8765416" cy="1260000"/>
              <a:chOff x="240635" y="5101352"/>
              <a:chExt cx="8765416" cy="1260000"/>
            </a:xfrm>
          </p:grpSpPr>
          <p:sp>
            <p:nvSpPr>
              <p:cNvPr id="69" name="Textframe 7">
                <a:extLst>
                  <a:ext uri="{FF2B5EF4-FFF2-40B4-BE49-F238E27FC236}">
                    <a16:creationId xmlns:a16="http://schemas.microsoft.com/office/drawing/2014/main" id="{3555D27C-B44B-6090-1684-424D7E0A146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38124" y="5101352"/>
                <a:ext cx="1932782" cy="1260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70" name="Textframe 7">
                <a:extLst>
                  <a:ext uri="{FF2B5EF4-FFF2-40B4-BE49-F238E27FC236}">
                    <a16:creationId xmlns:a16="http://schemas.microsoft.com/office/drawing/2014/main" id="{5623972C-7A95-57C8-667D-472F054DA2D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049840" y="5101352"/>
                <a:ext cx="1932782" cy="1260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71" name="Textframe 7">
                <a:extLst>
                  <a:ext uri="{FF2B5EF4-FFF2-40B4-BE49-F238E27FC236}">
                    <a16:creationId xmlns:a16="http://schemas.microsoft.com/office/drawing/2014/main" id="{E64E8D4D-112D-F207-4A2D-AB587BC4251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061555" y="5101352"/>
                <a:ext cx="1932782" cy="1260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72" name="Textframe 7">
                <a:extLst>
                  <a:ext uri="{FF2B5EF4-FFF2-40B4-BE49-F238E27FC236}">
                    <a16:creationId xmlns:a16="http://schemas.microsoft.com/office/drawing/2014/main" id="{0D9C6BD2-C3F1-8038-0A0E-4AADC850351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073269" y="5101352"/>
                <a:ext cx="1932782" cy="1260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73" name="Rectangle 72">
                <a:extLst>
                  <a:ext uri="{FF2B5EF4-FFF2-40B4-BE49-F238E27FC236}">
                    <a16:creationId xmlns:a16="http://schemas.microsoft.com/office/drawing/2014/main" id="{F2133347-0008-F5B9-E4D1-CDEFBE4E39D0}"/>
                  </a:ext>
                </a:extLst>
              </p:cNvPr>
              <p:cNvSpPr/>
              <p:nvPr/>
            </p:nvSpPr>
            <p:spPr>
              <a:xfrm>
                <a:off x="240635" y="5101352"/>
                <a:ext cx="663431" cy="152349"/>
              </a:xfrm>
              <a:prstGeom prst="rect">
                <a:avLst/>
              </a:prstGeom>
            </p:spPr>
            <p:txBody>
              <a:bodyPr wrap="square" lIns="0" tIns="0" rIns="0" bIns="0" anchor="ctr">
                <a:noAutofit/>
              </a:bodyPr>
              <a:lstStyle/>
              <a:p>
                <a:pPr algn="r" defTabSz="342900">
                  <a:lnSpc>
                    <a:spcPct val="90000"/>
                  </a:lnSpc>
                  <a:buSzPct val="100000"/>
                  <a:defRPr/>
                </a:pPr>
                <a:r>
                  <a:rPr lang="en-US" sz="1100" dirty="0">
                    <a:solidFill>
                      <a:prstClr val="black"/>
                    </a:solidFill>
                    <a:latin typeface="Calibri" panose="020F0502020204030204"/>
                    <a:cs typeface="Arial" pitchFamily="34" charset="0"/>
                  </a:rPr>
                  <a:t>Deliverables</a:t>
                </a:r>
              </a:p>
            </p:txBody>
          </p:sp>
        </p:grp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E0E51E71-AA96-7062-1630-1CE11F91CDC3}"/>
                </a:ext>
              </a:extLst>
            </p:cNvPr>
            <p:cNvGrpSpPr/>
            <p:nvPr/>
          </p:nvGrpSpPr>
          <p:grpSpPr>
            <a:xfrm>
              <a:off x="1764636" y="702102"/>
              <a:ext cx="8852565" cy="513958"/>
              <a:chOff x="240635" y="702102"/>
              <a:chExt cx="8852565" cy="513958"/>
            </a:xfrm>
          </p:grpSpPr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C939C859-5D99-46AB-F035-8709BB68ACE2}"/>
                  </a:ext>
                </a:extLst>
              </p:cNvPr>
              <p:cNvSpPr/>
              <p:nvPr/>
            </p:nvSpPr>
            <p:spPr>
              <a:xfrm>
                <a:off x="240635" y="874443"/>
                <a:ext cx="663431" cy="169277"/>
              </a:xfrm>
              <a:prstGeom prst="rect">
                <a:avLst/>
              </a:prstGeom>
            </p:spPr>
            <p:txBody>
              <a:bodyPr wrap="square" lIns="0" tIns="0" rIns="0" bIns="0" anchor="ctr">
                <a:noAutofit/>
              </a:bodyPr>
              <a:lstStyle/>
              <a:p>
                <a:pPr algn="r" defTabSz="342900">
                  <a:buSzPct val="100000"/>
                  <a:defRPr/>
                </a:pPr>
                <a:r>
                  <a:rPr lang="en-US" sz="1100" dirty="0">
                    <a:solidFill>
                      <a:prstClr val="black"/>
                    </a:solidFill>
                    <a:latin typeface="Calibri" panose="020F0502020204030204"/>
                    <a:cs typeface="Arial" pitchFamily="34" charset="0"/>
                  </a:rPr>
                  <a:t>Phases</a:t>
                </a:r>
              </a:p>
            </p:txBody>
          </p:sp>
          <p:grpSp>
            <p:nvGrpSpPr>
              <p:cNvPr id="57" name="Group 56">
                <a:extLst>
                  <a:ext uri="{FF2B5EF4-FFF2-40B4-BE49-F238E27FC236}">
                    <a16:creationId xmlns:a16="http://schemas.microsoft.com/office/drawing/2014/main" id="{D6F33BAD-7234-4907-F14A-CABB61C567AC}"/>
                  </a:ext>
                </a:extLst>
              </p:cNvPr>
              <p:cNvGrpSpPr/>
              <p:nvPr/>
            </p:nvGrpSpPr>
            <p:grpSpPr>
              <a:xfrm>
                <a:off x="971889" y="702102"/>
                <a:ext cx="2086167" cy="513958"/>
                <a:chOff x="1295851" y="1238045"/>
                <a:chExt cx="2781556" cy="378565"/>
              </a:xfrm>
            </p:grpSpPr>
            <p:sp>
              <p:nvSpPr>
                <p:cNvPr id="67" name="RbLeanShape Arrow Option 1 5">
                  <a:extLst>
                    <a:ext uri="{FF2B5EF4-FFF2-40B4-BE49-F238E27FC236}">
                      <a16:creationId xmlns:a16="http://schemas.microsoft.com/office/drawing/2014/main" id="{90FF6ECB-FA49-35C5-ECEC-5352BC829316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295851" y="1238045"/>
                  <a:ext cx="2781556" cy="378565"/>
                </a:xfrm>
                <a:prstGeom prst="chevron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  <a:ln w="19050" cap="flat" cmpd="sng" algn="ctr">
                  <a:noFill/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68" name="ListLeanHorizontalTextTopic0">
                  <a:extLst>
                    <a:ext uri="{FF2B5EF4-FFF2-40B4-BE49-F238E27FC236}">
                      <a16:creationId xmlns:a16="http://schemas.microsoft.com/office/drawing/2014/main" id="{FE98E5CE-5380-A016-5479-2AE8D915FE78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623135" y="1345715"/>
                  <a:ext cx="2132537" cy="163223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solidFill>
                        <a:schemeClr val="bg1"/>
                      </a:solidFill>
                      <a:latin typeface="Calibri" panose="020F0502020204030204"/>
                    </a:rPr>
                    <a:t>[Phase 1]</a:t>
                  </a:r>
                </a:p>
              </p:txBody>
            </p:sp>
          </p:grpSp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D6171865-0DEF-E5D7-E97E-1920B3CCFAFF}"/>
                  </a:ext>
                </a:extLst>
              </p:cNvPr>
              <p:cNvGrpSpPr/>
              <p:nvPr/>
            </p:nvGrpSpPr>
            <p:grpSpPr>
              <a:xfrm>
                <a:off x="2983603" y="702102"/>
                <a:ext cx="2086167" cy="513958"/>
                <a:chOff x="3978137" y="1238045"/>
                <a:chExt cx="2781556" cy="378565"/>
              </a:xfrm>
            </p:grpSpPr>
            <p:sp>
              <p:nvSpPr>
                <p:cNvPr id="65" name="RbLeanShape Arrow Option 1 5">
                  <a:extLst>
                    <a:ext uri="{FF2B5EF4-FFF2-40B4-BE49-F238E27FC236}">
                      <a16:creationId xmlns:a16="http://schemas.microsoft.com/office/drawing/2014/main" id="{5B34F964-6D5C-AD5E-F0D1-F7D96A2B2064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3978137" y="1238045"/>
                  <a:ext cx="2781556" cy="378565"/>
                </a:xfrm>
                <a:prstGeom prst="chevron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  <a:ln w="19050" cap="flat" cmpd="sng" algn="ctr">
                  <a:noFill/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66" name="ListLeanHorizontalTextTopic0">
                  <a:extLst>
                    <a:ext uri="{FF2B5EF4-FFF2-40B4-BE49-F238E27FC236}">
                      <a16:creationId xmlns:a16="http://schemas.microsoft.com/office/drawing/2014/main" id="{FD203407-74CE-338C-3218-153744A5F9D8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4305424" y="1345715"/>
                  <a:ext cx="2132537" cy="163223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solidFill>
                        <a:schemeClr val="bg1"/>
                      </a:solidFill>
                      <a:latin typeface="Calibri" panose="020F0502020204030204"/>
                    </a:rPr>
                    <a:t>[Phase 2]</a:t>
                  </a:r>
                </a:p>
              </p:txBody>
            </p:sp>
          </p:grpSp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970517D8-7D23-7660-951B-8F48EDDA7ED2}"/>
                  </a:ext>
                </a:extLst>
              </p:cNvPr>
              <p:cNvGrpSpPr/>
              <p:nvPr/>
            </p:nvGrpSpPr>
            <p:grpSpPr>
              <a:xfrm>
                <a:off x="4995319" y="702102"/>
                <a:ext cx="2086167" cy="513958"/>
                <a:chOff x="6660424" y="1238045"/>
                <a:chExt cx="2781556" cy="378565"/>
              </a:xfrm>
            </p:grpSpPr>
            <p:sp>
              <p:nvSpPr>
                <p:cNvPr id="63" name="RbLeanShape Arrow Option 1 5">
                  <a:extLst>
                    <a:ext uri="{FF2B5EF4-FFF2-40B4-BE49-F238E27FC236}">
                      <a16:creationId xmlns:a16="http://schemas.microsoft.com/office/drawing/2014/main" id="{530930CB-2F5A-D224-7893-FE17440E1986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6660424" y="1238045"/>
                  <a:ext cx="2781556" cy="378565"/>
                </a:xfrm>
                <a:prstGeom prst="chevron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  <a:ln w="19050" cap="flat" cmpd="sng" algn="ctr">
                  <a:noFill/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64" name="ListLeanHorizontalTextTopic0">
                  <a:extLst>
                    <a:ext uri="{FF2B5EF4-FFF2-40B4-BE49-F238E27FC236}">
                      <a16:creationId xmlns:a16="http://schemas.microsoft.com/office/drawing/2014/main" id="{1A79969B-0AF7-7A4E-19BF-4C011FD0904F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6987711" y="1345715"/>
                  <a:ext cx="2132537" cy="163223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solidFill>
                        <a:schemeClr val="bg1"/>
                      </a:solidFill>
                      <a:latin typeface="Calibri" panose="020F0502020204030204"/>
                    </a:rPr>
                    <a:t>[Phase 3]</a:t>
                  </a:r>
                </a:p>
              </p:txBody>
            </p:sp>
          </p:grpSp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E80ECB37-AE98-0583-2AA3-F00ECE9C5091}"/>
                  </a:ext>
                </a:extLst>
              </p:cNvPr>
              <p:cNvGrpSpPr/>
              <p:nvPr/>
            </p:nvGrpSpPr>
            <p:grpSpPr>
              <a:xfrm>
                <a:off x="7007033" y="702102"/>
                <a:ext cx="2086167" cy="513958"/>
                <a:chOff x="9342710" y="1238045"/>
                <a:chExt cx="2781556" cy="378565"/>
              </a:xfrm>
            </p:grpSpPr>
            <p:sp>
              <p:nvSpPr>
                <p:cNvPr id="61" name="RbLeanShape Arrow Option 1 5">
                  <a:extLst>
                    <a:ext uri="{FF2B5EF4-FFF2-40B4-BE49-F238E27FC236}">
                      <a16:creationId xmlns:a16="http://schemas.microsoft.com/office/drawing/2014/main" id="{46F54649-BC4E-1D9F-5865-C746994490A5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9342710" y="1238045"/>
                  <a:ext cx="2781556" cy="378565"/>
                </a:xfrm>
                <a:prstGeom prst="chevron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  <a:ln w="19050" cap="flat" cmpd="sng" algn="ctr">
                  <a:noFill/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62" name="ListLeanHorizontalTextTopic0">
                  <a:extLst>
                    <a:ext uri="{FF2B5EF4-FFF2-40B4-BE49-F238E27FC236}">
                      <a16:creationId xmlns:a16="http://schemas.microsoft.com/office/drawing/2014/main" id="{3415AD59-65B7-E34A-1B81-F62E72A1A90C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9669996" y="1345715"/>
                  <a:ext cx="2132537" cy="163223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solidFill>
                        <a:schemeClr val="bg1"/>
                      </a:solidFill>
                      <a:latin typeface="Calibri" panose="020F0502020204030204"/>
                    </a:rPr>
                    <a:t>[Phase 4]</a:t>
                  </a:r>
                </a:p>
              </p:txBody>
            </p:sp>
          </p:grpSp>
        </p:grp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2DA4C9BE-D69F-9CFA-0097-22A2546F0E6C}"/>
                </a:ext>
              </a:extLst>
            </p:cNvPr>
            <p:cNvGrpSpPr/>
            <p:nvPr/>
          </p:nvGrpSpPr>
          <p:grpSpPr>
            <a:xfrm>
              <a:off x="1764635" y="1364410"/>
              <a:ext cx="8765416" cy="3588595"/>
              <a:chOff x="240635" y="1348679"/>
              <a:chExt cx="8765416" cy="3588595"/>
            </a:xfrm>
          </p:grpSpPr>
          <p:sp>
            <p:nvSpPr>
              <p:cNvPr id="51" name="Textframe 7">
                <a:extLst>
                  <a:ext uri="{FF2B5EF4-FFF2-40B4-BE49-F238E27FC236}">
                    <a16:creationId xmlns:a16="http://schemas.microsoft.com/office/drawing/2014/main" id="{468558C2-1192-69DC-5001-D94C3F7E627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38123" y="1348679"/>
                <a:ext cx="1932777" cy="358859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A3664627-98DB-C1ED-BED6-47C0A3007C2F}"/>
                  </a:ext>
                </a:extLst>
              </p:cNvPr>
              <p:cNvSpPr/>
              <p:nvPr/>
            </p:nvSpPr>
            <p:spPr>
              <a:xfrm>
                <a:off x="240635" y="1348679"/>
                <a:ext cx="663431" cy="169277"/>
              </a:xfrm>
              <a:prstGeom prst="rect">
                <a:avLst/>
              </a:prstGeom>
            </p:spPr>
            <p:txBody>
              <a:bodyPr wrap="square" lIns="0" tIns="0" rIns="0" bIns="0" anchor="ctr">
                <a:noAutofit/>
              </a:bodyPr>
              <a:lstStyle/>
              <a:p>
                <a:pPr algn="r" defTabSz="342900">
                  <a:buSzPct val="100000"/>
                  <a:defRPr/>
                </a:pPr>
                <a:r>
                  <a:rPr lang="en-US" sz="1100" dirty="0">
                    <a:solidFill>
                      <a:prstClr val="black"/>
                    </a:solidFill>
                    <a:latin typeface="Calibri" panose="020F0502020204030204"/>
                    <a:cs typeface="Arial" pitchFamily="34" charset="0"/>
                  </a:rPr>
                  <a:t>Activities</a:t>
                </a:r>
              </a:p>
            </p:txBody>
          </p:sp>
          <p:sp>
            <p:nvSpPr>
              <p:cNvPr id="53" name="Textframe 7">
                <a:extLst>
                  <a:ext uri="{FF2B5EF4-FFF2-40B4-BE49-F238E27FC236}">
                    <a16:creationId xmlns:a16="http://schemas.microsoft.com/office/drawing/2014/main" id="{2296F1DF-999D-64AB-0526-B92FB14AB8E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049839" y="1348679"/>
                <a:ext cx="1932780" cy="358859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54" name="Textframe 7">
                <a:extLst>
                  <a:ext uri="{FF2B5EF4-FFF2-40B4-BE49-F238E27FC236}">
                    <a16:creationId xmlns:a16="http://schemas.microsoft.com/office/drawing/2014/main" id="{14A9FCAC-F67C-F280-57F1-D485BA20FE6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061554" y="1348679"/>
                <a:ext cx="1932781" cy="358859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55" name="Textframe 7">
                <a:extLst>
                  <a:ext uri="{FF2B5EF4-FFF2-40B4-BE49-F238E27FC236}">
                    <a16:creationId xmlns:a16="http://schemas.microsoft.com/office/drawing/2014/main" id="{340264F5-67DF-F54C-64C2-804EC27398C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073269" y="1348679"/>
                <a:ext cx="1932782" cy="358859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56057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0EA3C9-E237-08CE-0488-32C291B9E3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1150D23-F3D8-ED34-D42E-5A0D5681C740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48A03CC6-93E5-BC7E-C0C3-C6D63206CE86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FE5215E0-76FD-26F6-E122-BEDFC9EA71AD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287D503C-BE87-AF0B-B5E7-8CA039D01FC1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AREA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1CCF9E35-FFC0-386D-98C7-01E45E135A69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18AE5B8B-995C-B07C-5403-F60AE3C7FB52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PROJECT </a:t>
            </a:r>
            <a:r>
              <a:rPr lang="en-US" b="1" dirty="0">
                <a:solidFill>
                  <a:srgbClr val="000000"/>
                </a:solidFill>
              </a:rPr>
              <a:t>APPROACH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7737C38E-CEAA-CE82-0C62-B58C2FA84953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050B021C-F82A-D68C-073D-9FCD047586B7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FFD8718A-8FD2-0CA0-39B9-04EA83541D23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2E47F6B4-43FA-423C-9472-2A60BDF3F948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Designing and Developing Our Website</a:t>
            </a:r>
            <a:endParaRPr lang="en-US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7EBF4FA8-262D-1A2E-0EC9-D7C0DF4A167B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07A5790C-3E95-6059-1496-2EC3B80D7211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0442921D-AAE8-982D-82CA-9B5ABEFA386D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1045984A-3FEE-C0BC-0C13-40357B45CF05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9085E11-0BED-1B86-4815-9BBF54D1E634}"/>
              </a:ext>
            </a:extLst>
          </p:cNvPr>
          <p:cNvGrpSpPr/>
          <p:nvPr/>
        </p:nvGrpSpPr>
        <p:grpSpPr>
          <a:xfrm>
            <a:off x="271670" y="732051"/>
            <a:ext cx="11774741" cy="5393898"/>
            <a:chOff x="1764635" y="702102"/>
            <a:chExt cx="8852566" cy="5659250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ECCDC986-0CD2-FA3B-1D36-02B064CD78E9}"/>
                </a:ext>
              </a:extLst>
            </p:cNvPr>
            <p:cNvGrpSpPr/>
            <p:nvPr/>
          </p:nvGrpSpPr>
          <p:grpSpPr>
            <a:xfrm>
              <a:off x="1764635" y="5101352"/>
              <a:ext cx="8765416" cy="1260000"/>
              <a:chOff x="240635" y="5101352"/>
              <a:chExt cx="8765416" cy="1260000"/>
            </a:xfrm>
          </p:grpSpPr>
          <p:sp>
            <p:nvSpPr>
              <p:cNvPr id="85" name="Textframe 7">
                <a:extLst>
                  <a:ext uri="{FF2B5EF4-FFF2-40B4-BE49-F238E27FC236}">
                    <a16:creationId xmlns:a16="http://schemas.microsoft.com/office/drawing/2014/main" id="{BBAA97DB-E1E3-316F-34CB-6B4C6701380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38124" y="5101352"/>
                <a:ext cx="1932782" cy="1260000"/>
              </a:xfrm>
              <a:prstGeom prst="rect">
                <a:avLst/>
              </a:prstGeom>
              <a:solidFill>
                <a:srgbClr val="A9D18E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86" name="Textframe 7">
                <a:extLst>
                  <a:ext uri="{FF2B5EF4-FFF2-40B4-BE49-F238E27FC236}">
                    <a16:creationId xmlns:a16="http://schemas.microsoft.com/office/drawing/2014/main" id="{37D3C96A-34B3-79BE-CD3A-F636416090A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049840" y="5101352"/>
                <a:ext cx="1932782" cy="1260000"/>
              </a:xfrm>
              <a:prstGeom prst="rect">
                <a:avLst/>
              </a:prstGeom>
              <a:solidFill>
                <a:srgbClr val="A9D18E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87" name="Textframe 7">
                <a:extLst>
                  <a:ext uri="{FF2B5EF4-FFF2-40B4-BE49-F238E27FC236}">
                    <a16:creationId xmlns:a16="http://schemas.microsoft.com/office/drawing/2014/main" id="{36F20B5C-58AD-835A-F003-9F088F6D67C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061555" y="5101352"/>
                <a:ext cx="1932782" cy="1260000"/>
              </a:xfrm>
              <a:prstGeom prst="rect">
                <a:avLst/>
              </a:prstGeom>
              <a:solidFill>
                <a:srgbClr val="A9D18E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88" name="Textframe 7">
                <a:extLst>
                  <a:ext uri="{FF2B5EF4-FFF2-40B4-BE49-F238E27FC236}">
                    <a16:creationId xmlns:a16="http://schemas.microsoft.com/office/drawing/2014/main" id="{0720CD19-F9B9-2F30-6DF6-DBF2C8C02E7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073269" y="5101352"/>
                <a:ext cx="1932782" cy="1260000"/>
              </a:xfrm>
              <a:prstGeom prst="rect">
                <a:avLst/>
              </a:prstGeom>
              <a:solidFill>
                <a:srgbClr val="A9D18E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89" name="Rectangle 88">
                <a:extLst>
                  <a:ext uri="{FF2B5EF4-FFF2-40B4-BE49-F238E27FC236}">
                    <a16:creationId xmlns:a16="http://schemas.microsoft.com/office/drawing/2014/main" id="{F68A4005-E7B7-30B7-4793-9CAA2C1A5AF0}"/>
                  </a:ext>
                </a:extLst>
              </p:cNvPr>
              <p:cNvSpPr/>
              <p:nvPr/>
            </p:nvSpPr>
            <p:spPr>
              <a:xfrm>
                <a:off x="240635" y="5101352"/>
                <a:ext cx="663431" cy="152349"/>
              </a:xfrm>
              <a:prstGeom prst="rect">
                <a:avLst/>
              </a:prstGeom>
            </p:spPr>
            <p:txBody>
              <a:bodyPr wrap="square" lIns="0" tIns="0" rIns="0" bIns="0" anchor="ctr">
                <a:noAutofit/>
              </a:bodyPr>
              <a:lstStyle/>
              <a:p>
                <a:pPr algn="r" defTabSz="342900">
                  <a:lnSpc>
                    <a:spcPct val="90000"/>
                  </a:lnSpc>
                  <a:buSzPct val="100000"/>
                  <a:defRPr/>
                </a:pPr>
                <a:r>
                  <a:rPr lang="en-US" sz="1100" dirty="0">
                    <a:solidFill>
                      <a:prstClr val="black"/>
                    </a:solidFill>
                    <a:latin typeface="Calibri" panose="020F0502020204030204"/>
                    <a:cs typeface="Arial" pitchFamily="34" charset="0"/>
                  </a:rPr>
                  <a:t>Deliverables</a:t>
                </a:r>
              </a:p>
            </p:txBody>
          </p:sp>
        </p:grp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375846F5-F678-E45A-64DE-179E08CBE2AD}"/>
                </a:ext>
              </a:extLst>
            </p:cNvPr>
            <p:cNvGrpSpPr/>
            <p:nvPr/>
          </p:nvGrpSpPr>
          <p:grpSpPr>
            <a:xfrm>
              <a:off x="1764636" y="702102"/>
              <a:ext cx="8852565" cy="513958"/>
              <a:chOff x="240635" y="702102"/>
              <a:chExt cx="8852565" cy="513958"/>
            </a:xfrm>
          </p:grpSpPr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B4999246-F19D-99D2-F975-3E8CBEFF59B8}"/>
                  </a:ext>
                </a:extLst>
              </p:cNvPr>
              <p:cNvSpPr/>
              <p:nvPr/>
            </p:nvSpPr>
            <p:spPr>
              <a:xfrm>
                <a:off x="240635" y="874443"/>
                <a:ext cx="663431" cy="169277"/>
              </a:xfrm>
              <a:prstGeom prst="rect">
                <a:avLst/>
              </a:prstGeom>
            </p:spPr>
            <p:txBody>
              <a:bodyPr wrap="square" lIns="0" tIns="0" rIns="0" bIns="0" anchor="ctr">
                <a:noAutofit/>
              </a:bodyPr>
              <a:lstStyle/>
              <a:p>
                <a:pPr algn="r" defTabSz="342900">
                  <a:buSzPct val="100000"/>
                  <a:defRPr/>
                </a:pPr>
                <a:r>
                  <a:rPr lang="en-US" sz="1100" dirty="0">
                    <a:solidFill>
                      <a:prstClr val="black"/>
                    </a:solidFill>
                    <a:latin typeface="Calibri" panose="020F0502020204030204"/>
                    <a:cs typeface="Arial" pitchFamily="34" charset="0"/>
                  </a:rPr>
                  <a:t>Phases</a:t>
                </a:r>
              </a:p>
            </p:txBody>
          </p:sp>
          <p:grpSp>
            <p:nvGrpSpPr>
              <p:cNvPr id="47" name="Group 46">
                <a:extLst>
                  <a:ext uri="{FF2B5EF4-FFF2-40B4-BE49-F238E27FC236}">
                    <a16:creationId xmlns:a16="http://schemas.microsoft.com/office/drawing/2014/main" id="{2619252B-8E56-2318-0C3F-154054A2407E}"/>
                  </a:ext>
                </a:extLst>
              </p:cNvPr>
              <p:cNvGrpSpPr/>
              <p:nvPr/>
            </p:nvGrpSpPr>
            <p:grpSpPr>
              <a:xfrm>
                <a:off x="971889" y="702102"/>
                <a:ext cx="2086167" cy="513958"/>
                <a:chOff x="1295851" y="1238045"/>
                <a:chExt cx="2781556" cy="378565"/>
              </a:xfrm>
            </p:grpSpPr>
            <p:sp>
              <p:nvSpPr>
                <p:cNvPr id="83" name="RbLeanShape Arrow Option 1 5">
                  <a:extLst>
                    <a:ext uri="{FF2B5EF4-FFF2-40B4-BE49-F238E27FC236}">
                      <a16:creationId xmlns:a16="http://schemas.microsoft.com/office/drawing/2014/main" id="{108E1B2D-244E-A11D-2764-EEEC14D3D9BF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295851" y="1238045"/>
                  <a:ext cx="2781556" cy="378565"/>
                </a:xfrm>
                <a:prstGeom prst="chevron">
                  <a:avLst/>
                </a:prstGeom>
                <a:solidFill>
                  <a:schemeClr val="tx2">
                    <a:lumMod val="75000"/>
                  </a:schemeClr>
                </a:solidFill>
                <a:ln w="19050" cap="flat" cmpd="sng" algn="ctr">
                  <a:noFill/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84" name="ListLeanHorizontalTextTopic0">
                  <a:extLst>
                    <a:ext uri="{FF2B5EF4-FFF2-40B4-BE49-F238E27FC236}">
                      <a16:creationId xmlns:a16="http://schemas.microsoft.com/office/drawing/2014/main" id="{1F228784-71B9-4FCE-FD2D-898BCEDC593B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623135" y="1345715"/>
                  <a:ext cx="2132537" cy="163223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solidFill>
                        <a:schemeClr val="bg1"/>
                      </a:solidFill>
                      <a:latin typeface="Calibri" panose="020F0502020204030204"/>
                    </a:rPr>
                    <a:t>[Phase 1]</a:t>
                  </a:r>
                </a:p>
              </p:txBody>
            </p:sp>
          </p:grpSp>
          <p:grpSp>
            <p:nvGrpSpPr>
              <p:cNvPr id="74" name="Group 73">
                <a:extLst>
                  <a:ext uri="{FF2B5EF4-FFF2-40B4-BE49-F238E27FC236}">
                    <a16:creationId xmlns:a16="http://schemas.microsoft.com/office/drawing/2014/main" id="{EF8E7ADD-CF0B-7E33-A1F0-483E948F71BD}"/>
                  </a:ext>
                </a:extLst>
              </p:cNvPr>
              <p:cNvGrpSpPr/>
              <p:nvPr/>
            </p:nvGrpSpPr>
            <p:grpSpPr>
              <a:xfrm>
                <a:off x="2983603" y="702102"/>
                <a:ext cx="2086167" cy="513958"/>
                <a:chOff x="3978137" y="1238045"/>
                <a:chExt cx="2781556" cy="378565"/>
              </a:xfrm>
            </p:grpSpPr>
            <p:sp>
              <p:nvSpPr>
                <p:cNvPr id="81" name="RbLeanShape Arrow Option 1 5">
                  <a:extLst>
                    <a:ext uri="{FF2B5EF4-FFF2-40B4-BE49-F238E27FC236}">
                      <a16:creationId xmlns:a16="http://schemas.microsoft.com/office/drawing/2014/main" id="{5ED7D3BB-8A6F-D338-0A96-4A8947B6F1CF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3978137" y="1238045"/>
                  <a:ext cx="2781556" cy="378565"/>
                </a:xfrm>
                <a:prstGeom prst="chevron">
                  <a:avLst/>
                </a:prstGeom>
                <a:solidFill>
                  <a:schemeClr val="tx2">
                    <a:lumMod val="75000"/>
                  </a:schemeClr>
                </a:solidFill>
                <a:ln w="19050" cap="flat" cmpd="sng" algn="ctr">
                  <a:noFill/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82" name="ListLeanHorizontalTextTopic0">
                  <a:extLst>
                    <a:ext uri="{FF2B5EF4-FFF2-40B4-BE49-F238E27FC236}">
                      <a16:creationId xmlns:a16="http://schemas.microsoft.com/office/drawing/2014/main" id="{E7F6CCC2-191C-0EAF-F0E2-72AF37390147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4305424" y="1345715"/>
                  <a:ext cx="2132537" cy="163223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solidFill>
                        <a:schemeClr val="bg1"/>
                      </a:solidFill>
                      <a:latin typeface="Calibri" panose="020F0502020204030204"/>
                    </a:rPr>
                    <a:t>[Phase 2]</a:t>
                  </a:r>
                </a:p>
              </p:txBody>
            </p:sp>
          </p:grpSp>
          <p:grpSp>
            <p:nvGrpSpPr>
              <p:cNvPr id="75" name="Group 74">
                <a:extLst>
                  <a:ext uri="{FF2B5EF4-FFF2-40B4-BE49-F238E27FC236}">
                    <a16:creationId xmlns:a16="http://schemas.microsoft.com/office/drawing/2014/main" id="{763E05A8-4C24-C86C-75A1-C27A81306E7B}"/>
                  </a:ext>
                </a:extLst>
              </p:cNvPr>
              <p:cNvGrpSpPr/>
              <p:nvPr/>
            </p:nvGrpSpPr>
            <p:grpSpPr>
              <a:xfrm>
                <a:off x="4995319" y="702102"/>
                <a:ext cx="2086167" cy="513958"/>
                <a:chOff x="6660424" y="1238045"/>
                <a:chExt cx="2781556" cy="378565"/>
              </a:xfrm>
            </p:grpSpPr>
            <p:sp>
              <p:nvSpPr>
                <p:cNvPr id="79" name="RbLeanShape Arrow Option 1 5">
                  <a:extLst>
                    <a:ext uri="{FF2B5EF4-FFF2-40B4-BE49-F238E27FC236}">
                      <a16:creationId xmlns:a16="http://schemas.microsoft.com/office/drawing/2014/main" id="{4550BF15-CAEA-F562-6845-CE1CC3AC606B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6660424" y="1238045"/>
                  <a:ext cx="2781556" cy="378565"/>
                </a:xfrm>
                <a:prstGeom prst="chevron">
                  <a:avLst/>
                </a:prstGeom>
                <a:solidFill>
                  <a:schemeClr val="tx2">
                    <a:lumMod val="75000"/>
                  </a:schemeClr>
                </a:solidFill>
                <a:ln w="19050" cap="flat" cmpd="sng" algn="ctr">
                  <a:noFill/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80" name="ListLeanHorizontalTextTopic0">
                  <a:extLst>
                    <a:ext uri="{FF2B5EF4-FFF2-40B4-BE49-F238E27FC236}">
                      <a16:creationId xmlns:a16="http://schemas.microsoft.com/office/drawing/2014/main" id="{19878478-C516-A070-6ABE-EDE43FCE7406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6987711" y="1345715"/>
                  <a:ext cx="2132537" cy="163223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solidFill>
                        <a:schemeClr val="bg1"/>
                      </a:solidFill>
                      <a:latin typeface="Calibri" panose="020F0502020204030204"/>
                    </a:rPr>
                    <a:t>[Phase 3]</a:t>
                  </a:r>
                </a:p>
              </p:txBody>
            </p:sp>
          </p:grpSp>
          <p:grpSp>
            <p:nvGrpSpPr>
              <p:cNvPr id="76" name="Group 75">
                <a:extLst>
                  <a:ext uri="{FF2B5EF4-FFF2-40B4-BE49-F238E27FC236}">
                    <a16:creationId xmlns:a16="http://schemas.microsoft.com/office/drawing/2014/main" id="{021A89F4-C6F7-1D3E-03B6-DEB410B1B33B}"/>
                  </a:ext>
                </a:extLst>
              </p:cNvPr>
              <p:cNvGrpSpPr/>
              <p:nvPr/>
            </p:nvGrpSpPr>
            <p:grpSpPr>
              <a:xfrm>
                <a:off x="7007033" y="702102"/>
                <a:ext cx="2086167" cy="513958"/>
                <a:chOff x="9342710" y="1238045"/>
                <a:chExt cx="2781556" cy="378565"/>
              </a:xfrm>
            </p:grpSpPr>
            <p:sp>
              <p:nvSpPr>
                <p:cNvPr id="77" name="RbLeanShape Arrow Option 1 5">
                  <a:extLst>
                    <a:ext uri="{FF2B5EF4-FFF2-40B4-BE49-F238E27FC236}">
                      <a16:creationId xmlns:a16="http://schemas.microsoft.com/office/drawing/2014/main" id="{6627F038-E168-D282-65EA-F16E56721B8F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9342710" y="1238045"/>
                  <a:ext cx="2781556" cy="378565"/>
                </a:xfrm>
                <a:prstGeom prst="chevron">
                  <a:avLst/>
                </a:prstGeom>
                <a:solidFill>
                  <a:schemeClr val="tx2">
                    <a:lumMod val="75000"/>
                  </a:schemeClr>
                </a:solidFill>
                <a:ln w="19050" cap="flat" cmpd="sng" algn="ctr">
                  <a:noFill/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78" name="ListLeanHorizontalTextTopic0">
                  <a:extLst>
                    <a:ext uri="{FF2B5EF4-FFF2-40B4-BE49-F238E27FC236}">
                      <a16:creationId xmlns:a16="http://schemas.microsoft.com/office/drawing/2014/main" id="{23E2A635-EACD-B680-86A1-8D8B5910F7F5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9669996" y="1345715"/>
                  <a:ext cx="2132537" cy="163223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solidFill>
                        <a:schemeClr val="bg1"/>
                      </a:solidFill>
                      <a:latin typeface="Calibri" panose="020F0502020204030204"/>
                    </a:rPr>
                    <a:t>[Phase 4]</a:t>
                  </a:r>
                </a:p>
              </p:txBody>
            </p:sp>
          </p:grpSp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0469D3C6-24DC-690B-DA12-2C31118403C1}"/>
                </a:ext>
              </a:extLst>
            </p:cNvPr>
            <p:cNvGrpSpPr/>
            <p:nvPr/>
          </p:nvGrpSpPr>
          <p:grpSpPr>
            <a:xfrm>
              <a:off x="1764635" y="1362239"/>
              <a:ext cx="8765416" cy="3588595"/>
              <a:chOff x="240635" y="1362238"/>
              <a:chExt cx="8765416" cy="3588595"/>
            </a:xfrm>
          </p:grpSpPr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7CAE5048-C193-D326-D8AB-753FF123135C}"/>
                  </a:ext>
                </a:extLst>
              </p:cNvPr>
              <p:cNvSpPr/>
              <p:nvPr/>
            </p:nvSpPr>
            <p:spPr>
              <a:xfrm>
                <a:off x="240635" y="1364409"/>
                <a:ext cx="663431" cy="169277"/>
              </a:xfrm>
              <a:prstGeom prst="rect">
                <a:avLst/>
              </a:prstGeom>
            </p:spPr>
            <p:txBody>
              <a:bodyPr wrap="square" lIns="0" tIns="0" rIns="0" bIns="0" anchor="ctr">
                <a:noAutofit/>
              </a:bodyPr>
              <a:lstStyle/>
              <a:p>
                <a:pPr algn="r" defTabSz="342900">
                  <a:buSzPct val="100000"/>
                  <a:defRPr/>
                </a:pPr>
                <a:r>
                  <a:rPr lang="en-US" sz="1100" dirty="0">
                    <a:solidFill>
                      <a:prstClr val="black"/>
                    </a:solidFill>
                    <a:latin typeface="Calibri" panose="020F0502020204030204"/>
                    <a:cs typeface="Arial" pitchFamily="34" charset="0"/>
                  </a:rPr>
                  <a:t>Activities</a:t>
                </a:r>
              </a:p>
            </p:txBody>
          </p:sp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CF0FEA8C-1E42-F2A2-2247-5DDCF212E5BB}"/>
                  </a:ext>
                </a:extLst>
              </p:cNvPr>
              <p:cNvGrpSpPr/>
              <p:nvPr/>
            </p:nvGrpSpPr>
            <p:grpSpPr>
              <a:xfrm>
                <a:off x="7073269" y="1362238"/>
                <a:ext cx="1932782" cy="3588595"/>
                <a:chOff x="7073269" y="1364409"/>
                <a:chExt cx="1932782" cy="3588595"/>
              </a:xfrm>
            </p:grpSpPr>
            <p:sp>
              <p:nvSpPr>
                <p:cNvPr id="41" name="Textframe 7">
                  <a:extLst>
                    <a:ext uri="{FF2B5EF4-FFF2-40B4-BE49-F238E27FC236}">
                      <a16:creationId xmlns:a16="http://schemas.microsoft.com/office/drawing/2014/main" id="{8B45E132-5ED1-84C8-C329-998B0930186E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7073269" y="1364409"/>
                  <a:ext cx="1932782" cy="655939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1.  </a:t>
                  </a:r>
                </a:p>
              </p:txBody>
            </p:sp>
            <p:sp>
              <p:nvSpPr>
                <p:cNvPr id="42" name="Textframe 7">
                  <a:extLst>
                    <a:ext uri="{FF2B5EF4-FFF2-40B4-BE49-F238E27FC236}">
                      <a16:creationId xmlns:a16="http://schemas.microsoft.com/office/drawing/2014/main" id="{76304857-A440-283F-0215-D2AEEADD8086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7073269" y="2097573"/>
                  <a:ext cx="1932782" cy="655939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2.  </a:t>
                  </a:r>
                </a:p>
              </p:txBody>
            </p:sp>
            <p:sp>
              <p:nvSpPr>
                <p:cNvPr id="43" name="Textframe 7">
                  <a:extLst>
                    <a:ext uri="{FF2B5EF4-FFF2-40B4-BE49-F238E27FC236}">
                      <a16:creationId xmlns:a16="http://schemas.microsoft.com/office/drawing/2014/main" id="{F475E851-0548-77EF-07A3-60D0AC8B7121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7073269" y="2830737"/>
                  <a:ext cx="1932782" cy="655939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3.  </a:t>
                  </a:r>
                </a:p>
              </p:txBody>
            </p:sp>
            <p:sp>
              <p:nvSpPr>
                <p:cNvPr id="44" name="Textframe 7">
                  <a:extLst>
                    <a:ext uri="{FF2B5EF4-FFF2-40B4-BE49-F238E27FC236}">
                      <a16:creationId xmlns:a16="http://schemas.microsoft.com/office/drawing/2014/main" id="{64C16E9F-2694-3BB8-AA47-5C4B53FE1306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7073269" y="3563901"/>
                  <a:ext cx="1932782" cy="655939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4.  </a:t>
                  </a:r>
                </a:p>
              </p:txBody>
            </p:sp>
            <p:sp>
              <p:nvSpPr>
                <p:cNvPr id="45" name="Textframe 7">
                  <a:extLst>
                    <a:ext uri="{FF2B5EF4-FFF2-40B4-BE49-F238E27FC236}">
                      <a16:creationId xmlns:a16="http://schemas.microsoft.com/office/drawing/2014/main" id="{CF57DF86-8628-D887-9A88-574CEF14367E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7073269" y="4297065"/>
                  <a:ext cx="1932782" cy="655939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5.  </a:t>
                  </a:r>
                </a:p>
              </p:txBody>
            </p:sp>
          </p:grpSp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CE7B2B5F-09AD-C26F-67F6-AEACB212C369}"/>
                  </a:ext>
                </a:extLst>
              </p:cNvPr>
              <p:cNvGrpSpPr/>
              <p:nvPr/>
            </p:nvGrpSpPr>
            <p:grpSpPr>
              <a:xfrm>
                <a:off x="5061553" y="1362238"/>
                <a:ext cx="1932782" cy="3588595"/>
                <a:chOff x="7073269" y="1364409"/>
                <a:chExt cx="1932782" cy="3588595"/>
              </a:xfrm>
            </p:grpSpPr>
            <p:sp>
              <p:nvSpPr>
                <p:cNvPr id="36" name="Textframe 7">
                  <a:extLst>
                    <a:ext uri="{FF2B5EF4-FFF2-40B4-BE49-F238E27FC236}">
                      <a16:creationId xmlns:a16="http://schemas.microsoft.com/office/drawing/2014/main" id="{C6D5678E-654B-2337-F68B-FE2E24A4C0EB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7073269" y="1364409"/>
                  <a:ext cx="1932782" cy="655939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1.  </a:t>
                  </a:r>
                </a:p>
              </p:txBody>
            </p:sp>
            <p:sp>
              <p:nvSpPr>
                <p:cNvPr id="37" name="Textframe 7">
                  <a:extLst>
                    <a:ext uri="{FF2B5EF4-FFF2-40B4-BE49-F238E27FC236}">
                      <a16:creationId xmlns:a16="http://schemas.microsoft.com/office/drawing/2014/main" id="{9A1810BB-26D5-884B-B8DC-B4C733FFAACB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7073269" y="2097573"/>
                  <a:ext cx="1932782" cy="655939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2.  </a:t>
                  </a:r>
                </a:p>
              </p:txBody>
            </p:sp>
            <p:sp>
              <p:nvSpPr>
                <p:cNvPr id="38" name="Textframe 7">
                  <a:extLst>
                    <a:ext uri="{FF2B5EF4-FFF2-40B4-BE49-F238E27FC236}">
                      <a16:creationId xmlns:a16="http://schemas.microsoft.com/office/drawing/2014/main" id="{9E28949C-9189-9693-BBA1-326FB387B9E0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7073269" y="2830737"/>
                  <a:ext cx="1932782" cy="655939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3.  </a:t>
                  </a:r>
                </a:p>
              </p:txBody>
            </p:sp>
            <p:sp>
              <p:nvSpPr>
                <p:cNvPr id="39" name="Textframe 7">
                  <a:extLst>
                    <a:ext uri="{FF2B5EF4-FFF2-40B4-BE49-F238E27FC236}">
                      <a16:creationId xmlns:a16="http://schemas.microsoft.com/office/drawing/2014/main" id="{A9E8270E-1301-EE98-149A-22859773BDE5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7073269" y="3563901"/>
                  <a:ext cx="1932782" cy="655939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4.  </a:t>
                  </a:r>
                </a:p>
              </p:txBody>
            </p:sp>
            <p:sp>
              <p:nvSpPr>
                <p:cNvPr id="40" name="Textframe 7">
                  <a:extLst>
                    <a:ext uri="{FF2B5EF4-FFF2-40B4-BE49-F238E27FC236}">
                      <a16:creationId xmlns:a16="http://schemas.microsoft.com/office/drawing/2014/main" id="{9EF68C63-52A0-826D-F3D9-58A7AC297F7E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7073269" y="4297065"/>
                  <a:ext cx="1932782" cy="655939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5.  </a:t>
                  </a:r>
                </a:p>
              </p:txBody>
            </p:sp>
          </p:grpSp>
          <p:grpSp>
            <p:nvGrpSpPr>
              <p:cNvPr id="24" name="Group 23">
                <a:extLst>
                  <a:ext uri="{FF2B5EF4-FFF2-40B4-BE49-F238E27FC236}">
                    <a16:creationId xmlns:a16="http://schemas.microsoft.com/office/drawing/2014/main" id="{747679BE-9831-030C-FEE6-08AEBA96E4DC}"/>
                  </a:ext>
                </a:extLst>
              </p:cNvPr>
              <p:cNvGrpSpPr/>
              <p:nvPr/>
            </p:nvGrpSpPr>
            <p:grpSpPr>
              <a:xfrm>
                <a:off x="3049838" y="1362238"/>
                <a:ext cx="1932782" cy="3588595"/>
                <a:chOff x="7073269" y="1364409"/>
                <a:chExt cx="1932782" cy="3588595"/>
              </a:xfrm>
            </p:grpSpPr>
            <p:sp>
              <p:nvSpPr>
                <p:cNvPr id="31" name="Textframe 7">
                  <a:extLst>
                    <a:ext uri="{FF2B5EF4-FFF2-40B4-BE49-F238E27FC236}">
                      <a16:creationId xmlns:a16="http://schemas.microsoft.com/office/drawing/2014/main" id="{C4715604-5F6D-1E0F-00C7-8833B10DFABE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7073269" y="1364409"/>
                  <a:ext cx="1932782" cy="655939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1.  </a:t>
                  </a:r>
                </a:p>
              </p:txBody>
            </p:sp>
            <p:sp>
              <p:nvSpPr>
                <p:cNvPr id="32" name="Textframe 7">
                  <a:extLst>
                    <a:ext uri="{FF2B5EF4-FFF2-40B4-BE49-F238E27FC236}">
                      <a16:creationId xmlns:a16="http://schemas.microsoft.com/office/drawing/2014/main" id="{C03325BB-22E2-544E-874A-394BB97389A6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7073269" y="2097573"/>
                  <a:ext cx="1932782" cy="655939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2.  </a:t>
                  </a:r>
                </a:p>
              </p:txBody>
            </p:sp>
            <p:sp>
              <p:nvSpPr>
                <p:cNvPr id="33" name="Textframe 7">
                  <a:extLst>
                    <a:ext uri="{FF2B5EF4-FFF2-40B4-BE49-F238E27FC236}">
                      <a16:creationId xmlns:a16="http://schemas.microsoft.com/office/drawing/2014/main" id="{27F2ADD6-CD45-0ADD-128C-FF20091FC097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7073269" y="2830737"/>
                  <a:ext cx="1932782" cy="655939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3.  </a:t>
                  </a:r>
                </a:p>
              </p:txBody>
            </p:sp>
            <p:sp>
              <p:nvSpPr>
                <p:cNvPr id="34" name="Textframe 7">
                  <a:extLst>
                    <a:ext uri="{FF2B5EF4-FFF2-40B4-BE49-F238E27FC236}">
                      <a16:creationId xmlns:a16="http://schemas.microsoft.com/office/drawing/2014/main" id="{B7D1A21A-545F-F61E-E5FC-66AF4D229BD9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7073269" y="3563901"/>
                  <a:ext cx="1932782" cy="655939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4.  </a:t>
                  </a:r>
                </a:p>
              </p:txBody>
            </p:sp>
            <p:sp>
              <p:nvSpPr>
                <p:cNvPr id="35" name="Textframe 7">
                  <a:extLst>
                    <a:ext uri="{FF2B5EF4-FFF2-40B4-BE49-F238E27FC236}">
                      <a16:creationId xmlns:a16="http://schemas.microsoft.com/office/drawing/2014/main" id="{B094F0D7-EF7F-0DFB-A3D5-AB28143572D1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7073269" y="4297065"/>
                  <a:ext cx="1932782" cy="655939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5.  </a:t>
                  </a:r>
                </a:p>
              </p:txBody>
            </p:sp>
          </p:grpSp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6EAC3AD8-A216-445A-DFAC-4AD8C0C51405}"/>
                  </a:ext>
                </a:extLst>
              </p:cNvPr>
              <p:cNvGrpSpPr/>
              <p:nvPr/>
            </p:nvGrpSpPr>
            <p:grpSpPr>
              <a:xfrm>
                <a:off x="1038123" y="1362238"/>
                <a:ext cx="1932782" cy="3588595"/>
                <a:chOff x="7073269" y="1364409"/>
                <a:chExt cx="1932782" cy="3588595"/>
              </a:xfrm>
            </p:grpSpPr>
            <p:sp>
              <p:nvSpPr>
                <p:cNvPr id="26" name="Textframe 7">
                  <a:extLst>
                    <a:ext uri="{FF2B5EF4-FFF2-40B4-BE49-F238E27FC236}">
                      <a16:creationId xmlns:a16="http://schemas.microsoft.com/office/drawing/2014/main" id="{1A1D0559-B94C-DC9A-2D1C-A2D21A639882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7073269" y="1364409"/>
                  <a:ext cx="1932782" cy="655939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1.  </a:t>
                  </a:r>
                </a:p>
              </p:txBody>
            </p:sp>
            <p:sp>
              <p:nvSpPr>
                <p:cNvPr id="27" name="Textframe 7">
                  <a:extLst>
                    <a:ext uri="{FF2B5EF4-FFF2-40B4-BE49-F238E27FC236}">
                      <a16:creationId xmlns:a16="http://schemas.microsoft.com/office/drawing/2014/main" id="{91E5BB49-1890-55F1-C1C1-0A8DA6B70331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7073269" y="2097573"/>
                  <a:ext cx="1932782" cy="655939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2.  </a:t>
                  </a:r>
                </a:p>
              </p:txBody>
            </p:sp>
            <p:sp>
              <p:nvSpPr>
                <p:cNvPr id="28" name="Textframe 7">
                  <a:extLst>
                    <a:ext uri="{FF2B5EF4-FFF2-40B4-BE49-F238E27FC236}">
                      <a16:creationId xmlns:a16="http://schemas.microsoft.com/office/drawing/2014/main" id="{A5AD878E-EC32-2294-4000-F06D9CB97DEF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7073269" y="2830737"/>
                  <a:ext cx="1932782" cy="655939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3.  </a:t>
                  </a:r>
                </a:p>
              </p:txBody>
            </p:sp>
            <p:sp>
              <p:nvSpPr>
                <p:cNvPr id="29" name="Textframe 7">
                  <a:extLst>
                    <a:ext uri="{FF2B5EF4-FFF2-40B4-BE49-F238E27FC236}">
                      <a16:creationId xmlns:a16="http://schemas.microsoft.com/office/drawing/2014/main" id="{66BA4B23-93C1-8842-0CDB-A865C0B177DE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7073269" y="3563901"/>
                  <a:ext cx="1932782" cy="655939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4.  </a:t>
                  </a:r>
                </a:p>
              </p:txBody>
            </p:sp>
            <p:sp>
              <p:nvSpPr>
                <p:cNvPr id="30" name="Textframe 7">
                  <a:extLst>
                    <a:ext uri="{FF2B5EF4-FFF2-40B4-BE49-F238E27FC236}">
                      <a16:creationId xmlns:a16="http://schemas.microsoft.com/office/drawing/2014/main" id="{E5A66F23-6F50-4CB2-6EF5-C1D8FC881BFE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7073269" y="4297065"/>
                  <a:ext cx="1932782" cy="655939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5.  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560651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178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50167</TotalTime>
  <Words>243</Words>
  <Application>Microsoft Office PowerPoint</Application>
  <PresentationFormat>Widescreen</PresentationFormat>
  <Paragraphs>243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Aleo-Regular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Nikash</dc:creator>
  <cp:lastModifiedBy>Tulsi Ranaot</cp:lastModifiedBy>
  <cp:revision>1255</cp:revision>
  <cp:lastPrinted>2025-08-05T06:42:25Z</cp:lastPrinted>
  <dcterms:created xsi:type="dcterms:W3CDTF">2018-03-01T11:16:05Z</dcterms:created>
  <dcterms:modified xsi:type="dcterms:W3CDTF">2025-10-04T10:17:13Z</dcterms:modified>
</cp:coreProperties>
</file>