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384" r:id="rId2"/>
    <p:sldId id="948" r:id="rId3"/>
    <p:sldId id="949" r:id="rId4"/>
    <p:sldId id="950" r:id="rId5"/>
    <p:sldId id="947" r:id="rId6"/>
  </p:sldIdLst>
  <p:sldSz cx="12192000" cy="6858000"/>
  <p:notesSz cx="6888163" cy="100187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kshay Kulkarni" initials="AK" lastIdx="1" clrIdx="0">
    <p:extLst>
      <p:ext uri="{19B8F6BF-5375-455C-9EA6-DF929625EA0E}">
        <p15:presenceInfo xmlns:p15="http://schemas.microsoft.com/office/powerpoint/2012/main" userId="0fe93767053ef64c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B3"/>
    <a:srgbClr val="7B3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4473" autoAdjust="0"/>
  </p:normalViewPr>
  <p:slideViewPr>
    <p:cSldViewPr>
      <p:cViewPr varScale="1">
        <p:scale>
          <a:sx n="53" d="100"/>
          <a:sy n="53" d="100"/>
        </p:scale>
        <p:origin x="1176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54" d="100"/>
        <a:sy n="54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676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1699" y="0"/>
            <a:ext cx="2984871" cy="502676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8B99446C-5007-445D-8829-442C0AF6C975}" type="datetimeFigureOut">
              <a:rPr lang="en-IN" smtClean="0"/>
              <a:pPr/>
              <a:t>04-10-2025</a:t>
            </a:fld>
            <a:endParaRPr lang="en-IN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30" tIns="46465" rIns="92930" bIns="46465" rtlCol="0" anchor="ctr"/>
          <a:lstStyle/>
          <a:p>
            <a:endParaRPr lang="en-IN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817" y="4821505"/>
            <a:ext cx="5510530" cy="3944868"/>
          </a:xfrm>
          <a:prstGeom prst="rect">
            <a:avLst/>
          </a:prstGeom>
        </p:spPr>
        <p:txBody>
          <a:bodyPr vert="horz" lIns="92930" tIns="46465" rIns="92930" bIns="4646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6040"/>
            <a:ext cx="2984871" cy="50267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1699" y="9516040"/>
            <a:ext cx="2984871" cy="50267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3F53C00E-8296-45F9-91D9-A5238466FCA4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7502327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0" lang="en-AE" b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leo-Regular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786A8B-F3E6-427E-9BC5-DE8115D19A4F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22258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 anchor="ctr"/>
          <a:lstStyle>
            <a:lvl1pPr>
              <a:defRPr sz="32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cxnSp>
        <p:nvCxnSpPr>
          <p:cNvPr id="8" name="Straight Connector 7"/>
          <p:cNvCxnSpPr>
            <a:cxnSpLocks/>
          </p:cNvCxnSpPr>
          <p:nvPr userDrawn="1"/>
        </p:nvCxnSpPr>
        <p:spPr>
          <a:xfrm>
            <a:off x="0" y="6172200"/>
            <a:ext cx="12192000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Box 64"/>
          <p:cNvSpPr txBox="1">
            <a:spLocks noChangeArrowheads="1"/>
          </p:cNvSpPr>
          <p:nvPr userDrawn="1"/>
        </p:nvSpPr>
        <p:spPr bwMode="auto">
          <a:xfrm>
            <a:off x="335360" y="6453336"/>
            <a:ext cx="3936651" cy="355276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54000" tIns="54000" rIns="54000" bIns="54000">
            <a:spAutoFit/>
          </a:bodyPr>
          <a:lstStyle/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© Gemba Concepts.  </a:t>
            </a:r>
          </a:p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All rights reserved.  Confidential &amp; Proprietary.</a:t>
            </a:r>
          </a:p>
        </p:txBody>
      </p:sp>
      <p:pic>
        <p:nvPicPr>
          <p:cNvPr id="10" name="Picture 9" descr="A logo with text on it&#10;&#10;Description automatically generated">
            <a:extLst>
              <a:ext uri="{FF2B5EF4-FFF2-40B4-BE49-F238E27FC236}">
                <a16:creationId xmlns:a16="http://schemas.microsoft.com/office/drawing/2014/main" id="{B9368C9B-1F40-8D52-F4A8-2AC0E8B8722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6667" r="22222" b="31111"/>
          <a:stretch/>
        </p:blipFill>
        <p:spPr>
          <a:xfrm>
            <a:off x="5048250" y="269817"/>
            <a:ext cx="2095500" cy="1561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44852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42356"/>
            <a:ext cx="12192000" cy="63408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28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03562"/>
            <a:ext cx="12192000" cy="5133487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buFont typeface="Calibri Light" panose="020F0302020204030204" pitchFamily="34" charset="0"/>
              <a:buChar char="−"/>
              <a:defRPr sz="20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742950" indent="-285750">
              <a:buFont typeface="Calibri Light" panose="020F0302020204030204" pitchFamily="34" charset="0"/>
              <a:buChar char="−"/>
              <a:defRPr sz="1800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 marL="1143000" indent="-228600">
              <a:buFont typeface="Calibri Light" panose="020F0302020204030204" pitchFamily="34" charset="0"/>
              <a:buChar char="−"/>
              <a:defRPr sz="160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 marL="1600200" indent="-228600">
              <a:buFont typeface="Calibri Light" panose="020F0302020204030204" pitchFamily="34" charset="0"/>
              <a:buChar char="−"/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 marL="2057400" indent="-228600">
              <a:buFont typeface="Calibri Light" panose="020F0302020204030204" pitchFamily="34" charset="0"/>
              <a:buChar char="−"/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cxnSp>
        <p:nvCxnSpPr>
          <p:cNvPr id="7" name="Straight Connector 6"/>
          <p:cNvCxnSpPr>
            <a:cxnSpLocks/>
          </p:cNvCxnSpPr>
          <p:nvPr userDrawn="1"/>
        </p:nvCxnSpPr>
        <p:spPr>
          <a:xfrm>
            <a:off x="0" y="6237312"/>
            <a:ext cx="12192000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Box 64"/>
          <p:cNvSpPr txBox="1">
            <a:spLocks noChangeArrowheads="1"/>
          </p:cNvSpPr>
          <p:nvPr userDrawn="1"/>
        </p:nvSpPr>
        <p:spPr bwMode="auto">
          <a:xfrm>
            <a:off x="335360" y="6453336"/>
            <a:ext cx="3936651" cy="355276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54000" tIns="54000" rIns="54000" bIns="54000">
            <a:spAutoFit/>
          </a:bodyPr>
          <a:lstStyle/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© Gemba Concepts.  </a:t>
            </a:r>
          </a:p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All rights reserved.  Confidential &amp; Proprietary.</a:t>
            </a:r>
          </a:p>
        </p:txBody>
      </p:sp>
      <p:sp>
        <p:nvSpPr>
          <p:cNvPr id="11" name="Text Box 64"/>
          <p:cNvSpPr txBox="1">
            <a:spLocks noChangeArrowheads="1"/>
          </p:cNvSpPr>
          <p:nvPr userDrawn="1"/>
        </p:nvSpPr>
        <p:spPr bwMode="auto">
          <a:xfrm>
            <a:off x="335361" y="6237312"/>
            <a:ext cx="858913" cy="27833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54000" tIns="54000" rIns="54000" bIns="54000">
            <a:spAutoFit/>
          </a:bodyPr>
          <a:lstStyle/>
          <a:p>
            <a:pPr algn="l">
              <a:spcBef>
                <a:spcPct val="50000"/>
              </a:spcBef>
              <a:defRPr/>
            </a:pPr>
            <a:r>
              <a:rPr lang="en-US" sz="11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Page</a:t>
            </a:r>
            <a:r>
              <a:rPr lang="en-US" sz="1100" i="0" baseline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fld id="{8C310C52-DAF4-496E-BD36-D683D1DFFC46}" type="slidenum">
              <a:rPr lang="en-US" sz="1100" i="0" baseline="0" smtClean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pPr algn="l">
                <a:spcBef>
                  <a:spcPct val="50000"/>
                </a:spcBef>
                <a:defRPr/>
              </a:pPr>
              <a:t>‹#›</a:t>
            </a:fld>
            <a:endParaRPr lang="en-US" sz="1100" i="0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4" name="Picture 3" descr="A logo with text on it&#10;&#10;Description automatically generated">
            <a:extLst>
              <a:ext uri="{FF2B5EF4-FFF2-40B4-BE49-F238E27FC236}">
                <a16:creationId xmlns:a16="http://schemas.microsoft.com/office/drawing/2014/main" id="{1DAE6997-475F-B74B-63EB-E1CF898A409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6667" r="22222" b="31111"/>
          <a:stretch/>
        </p:blipFill>
        <p:spPr>
          <a:xfrm>
            <a:off x="11166061" y="6237573"/>
            <a:ext cx="832678" cy="620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65652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Large Text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AB1B261-5F28-E04F-CFB9-41B03FC94A1A}"/>
              </a:ext>
            </a:extLst>
          </p:cNvPr>
          <p:cNvSpPr/>
          <p:nvPr userDrawn="1"/>
        </p:nvSpPr>
        <p:spPr>
          <a:xfrm>
            <a:off x="0" y="2923390"/>
            <a:ext cx="12191999" cy="7068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>
                <a:solidFill>
                  <a:schemeClr val="tx1"/>
                </a:solidFill>
              </a:rPr>
              <a:t>All things reserved to GCPL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pic>
        <p:nvPicPr>
          <p:cNvPr id="2" name="Picture 1" descr="A logo with text on it&#10;&#10;Description automatically generated">
            <a:extLst>
              <a:ext uri="{FF2B5EF4-FFF2-40B4-BE49-F238E27FC236}">
                <a16:creationId xmlns:a16="http://schemas.microsoft.com/office/drawing/2014/main" id="{CBF0E79E-676D-D24E-9F16-03CEAE63F53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6667" r="22222" b="31111"/>
          <a:stretch/>
        </p:blipFill>
        <p:spPr>
          <a:xfrm>
            <a:off x="11572460" y="6403788"/>
            <a:ext cx="609600" cy="454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30656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857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4E4F48B-2F96-1D9C-C555-099FD7BA1B3A}"/>
              </a:ext>
            </a:extLst>
          </p:cNvPr>
          <p:cNvSpPr/>
          <p:nvPr/>
        </p:nvSpPr>
        <p:spPr>
          <a:xfrm>
            <a:off x="-1561" y="-1"/>
            <a:ext cx="12193561" cy="561976"/>
          </a:xfrm>
          <a:prstGeom prst="rect">
            <a:avLst/>
          </a:prstGeom>
          <a:solidFill>
            <a:srgbClr val="E2E2E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endParaRPr lang="en-US" sz="1800" dirty="0"/>
          </a:p>
        </p:txBody>
      </p:sp>
      <p:sp>
        <p:nvSpPr>
          <p:cNvPr id="6" name="Freeform 12">
            <a:extLst>
              <a:ext uri="{FF2B5EF4-FFF2-40B4-BE49-F238E27FC236}">
                <a16:creationId xmlns:a16="http://schemas.microsoft.com/office/drawing/2014/main" id="{F88A7285-7922-1047-AD2C-E2067FB73F0F}"/>
              </a:ext>
            </a:extLst>
          </p:cNvPr>
          <p:cNvSpPr/>
          <p:nvPr/>
        </p:nvSpPr>
        <p:spPr>
          <a:xfrm>
            <a:off x="9363856" y="300498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DATE</a:t>
            </a:r>
          </a:p>
        </p:txBody>
      </p:sp>
      <p:sp>
        <p:nvSpPr>
          <p:cNvPr id="7" name="Freeform 14">
            <a:extLst>
              <a:ext uri="{FF2B5EF4-FFF2-40B4-BE49-F238E27FC236}">
                <a16:creationId xmlns:a16="http://schemas.microsoft.com/office/drawing/2014/main" id="{FA577A21-7BE5-3F1F-4AE7-64A4661CE71A}"/>
              </a:ext>
            </a:extLst>
          </p:cNvPr>
          <p:cNvSpPr/>
          <p:nvPr/>
        </p:nvSpPr>
        <p:spPr>
          <a:xfrm>
            <a:off x="5718176" y="300498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TEAM</a:t>
            </a:r>
          </a:p>
        </p:txBody>
      </p:sp>
      <p:sp>
        <p:nvSpPr>
          <p:cNvPr id="8" name="Freeform 11">
            <a:extLst>
              <a:ext uri="{FF2B5EF4-FFF2-40B4-BE49-F238E27FC236}">
                <a16:creationId xmlns:a16="http://schemas.microsoft.com/office/drawing/2014/main" id="{A2930C36-F200-108E-346F-D4B719C271D3}"/>
              </a:ext>
            </a:extLst>
          </p:cNvPr>
          <p:cNvSpPr/>
          <p:nvPr/>
        </p:nvSpPr>
        <p:spPr>
          <a:xfrm>
            <a:off x="9363075" y="49750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AREA</a:t>
            </a:r>
          </a:p>
        </p:txBody>
      </p:sp>
      <p:sp>
        <p:nvSpPr>
          <p:cNvPr id="9" name="Freeform 11">
            <a:extLst>
              <a:ext uri="{FF2B5EF4-FFF2-40B4-BE49-F238E27FC236}">
                <a16:creationId xmlns:a16="http://schemas.microsoft.com/office/drawing/2014/main" id="{8A49916C-9FC4-4FCC-9E7F-820926B89436}"/>
              </a:ext>
            </a:extLst>
          </p:cNvPr>
          <p:cNvSpPr/>
          <p:nvPr/>
        </p:nvSpPr>
        <p:spPr>
          <a:xfrm>
            <a:off x="5717396" y="49750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PROJECT</a:t>
            </a: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71D440BC-5738-17CD-4470-9897E7CD4237}"/>
              </a:ext>
            </a:extLst>
          </p:cNvPr>
          <p:cNvSpPr/>
          <p:nvPr/>
        </p:nvSpPr>
        <p:spPr>
          <a:xfrm>
            <a:off x="280677" y="0"/>
            <a:ext cx="5297163" cy="313350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>
            <a:noAutofit/>
          </a:bodyPr>
          <a:lstStyle/>
          <a:p>
            <a:pPr algn="l"/>
            <a:r>
              <a:rPr lang="en-US" sz="1800" b="1" dirty="0">
                <a:solidFill>
                  <a:srgbClr val="000000"/>
                </a:solidFill>
              </a:rPr>
              <a:t>PROJECT </a:t>
            </a:r>
            <a:r>
              <a:rPr lang="en-US" b="1" dirty="0">
                <a:solidFill>
                  <a:srgbClr val="000000"/>
                </a:solidFill>
              </a:rPr>
              <a:t>APPROACH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11" name="Freeform 14">
            <a:extLst>
              <a:ext uri="{FF2B5EF4-FFF2-40B4-BE49-F238E27FC236}">
                <a16:creationId xmlns:a16="http://schemas.microsoft.com/office/drawing/2014/main" id="{9CDA6B7D-3DE6-4304-6B71-26F106711111}"/>
              </a:ext>
            </a:extLst>
          </p:cNvPr>
          <p:cNvSpPr/>
          <p:nvPr/>
        </p:nvSpPr>
        <p:spPr>
          <a:xfrm>
            <a:off x="140589" y="300498"/>
            <a:ext cx="111944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TITLE</a:t>
            </a:r>
          </a:p>
        </p:txBody>
      </p:sp>
      <p:sp>
        <p:nvSpPr>
          <p:cNvPr id="12" name="Content Placeholder 23">
            <a:extLst>
              <a:ext uri="{FF2B5EF4-FFF2-40B4-BE49-F238E27FC236}">
                <a16:creationId xmlns:a16="http://schemas.microsoft.com/office/drawing/2014/main" id="{A28C5B0B-75C8-F2E8-2088-73943E801FA3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  <a:endParaRPr lang="en-AE" dirty="0"/>
          </a:p>
        </p:txBody>
      </p:sp>
      <p:sp>
        <p:nvSpPr>
          <p:cNvPr id="13" name="Content Placeholder 25">
            <a:extLst>
              <a:ext uri="{FF2B5EF4-FFF2-40B4-BE49-F238E27FC236}">
                <a16:creationId xmlns:a16="http://schemas.microsoft.com/office/drawing/2014/main" id="{B7F052D6-2B9F-5AB5-A6B7-7A675B6FBC79}"/>
              </a:ext>
            </a:extLst>
          </p:cNvPr>
          <p:cNvSpPr txBox="1">
            <a:spLocks/>
          </p:cNvSpPr>
          <p:nvPr/>
        </p:nvSpPr>
        <p:spPr>
          <a:xfrm>
            <a:off x="10103144" y="55869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4" name="Content Placeholder 21">
            <a:extLst>
              <a:ext uri="{FF2B5EF4-FFF2-40B4-BE49-F238E27FC236}">
                <a16:creationId xmlns:a16="http://schemas.microsoft.com/office/drawing/2014/main" id="{DC677365-FF9E-3F17-ED03-49816AA21628}"/>
              </a:ext>
            </a:extLst>
          </p:cNvPr>
          <p:cNvSpPr txBox="1">
            <a:spLocks/>
          </p:cNvSpPr>
          <p:nvPr/>
        </p:nvSpPr>
        <p:spPr>
          <a:xfrm>
            <a:off x="1342682" y="306617"/>
            <a:ext cx="426818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4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AE" dirty="0"/>
          </a:p>
        </p:txBody>
      </p:sp>
      <p:sp>
        <p:nvSpPr>
          <p:cNvPr id="15" name="Content Placeholder 22">
            <a:extLst>
              <a:ext uri="{FF2B5EF4-FFF2-40B4-BE49-F238E27FC236}">
                <a16:creationId xmlns:a16="http://schemas.microsoft.com/office/drawing/2014/main" id="{FF0FD397-4799-21C9-DBEC-0EC2CFD343C0}"/>
              </a:ext>
            </a:extLst>
          </p:cNvPr>
          <p:cNvSpPr txBox="1">
            <a:spLocks/>
          </p:cNvSpPr>
          <p:nvPr/>
        </p:nvSpPr>
        <p:spPr>
          <a:xfrm>
            <a:off x="6790789" y="306617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6" name="Content Placeholder 24">
            <a:extLst>
              <a:ext uri="{FF2B5EF4-FFF2-40B4-BE49-F238E27FC236}">
                <a16:creationId xmlns:a16="http://schemas.microsoft.com/office/drawing/2014/main" id="{FE260D71-894C-3C72-CCD7-C663B1269E84}"/>
              </a:ext>
            </a:extLst>
          </p:cNvPr>
          <p:cNvSpPr txBox="1">
            <a:spLocks/>
          </p:cNvSpPr>
          <p:nvPr/>
        </p:nvSpPr>
        <p:spPr>
          <a:xfrm>
            <a:off x="6790789" y="55869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7" name="Content Placeholder 23">
            <a:extLst>
              <a:ext uri="{FF2B5EF4-FFF2-40B4-BE49-F238E27FC236}">
                <a16:creationId xmlns:a16="http://schemas.microsoft.com/office/drawing/2014/main" id="{EDBF0398-BC58-DA2D-5144-3622E873239C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8" name="Content Placeholder 25">
            <a:extLst>
              <a:ext uri="{FF2B5EF4-FFF2-40B4-BE49-F238E27FC236}">
                <a16:creationId xmlns:a16="http://schemas.microsoft.com/office/drawing/2014/main" id="{49F29101-8A7B-8310-C1C2-58BDE3ECDA6B}"/>
              </a:ext>
            </a:extLst>
          </p:cNvPr>
          <p:cNvSpPr txBox="1">
            <a:spLocks/>
          </p:cNvSpPr>
          <p:nvPr/>
        </p:nvSpPr>
        <p:spPr>
          <a:xfrm>
            <a:off x="10130172" y="55869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A789C63D-AE25-FB3F-F878-C81CA986C0E7}"/>
              </a:ext>
            </a:extLst>
          </p:cNvPr>
          <p:cNvGrpSpPr/>
          <p:nvPr/>
        </p:nvGrpSpPr>
        <p:grpSpPr>
          <a:xfrm>
            <a:off x="119813" y="762000"/>
            <a:ext cx="11919787" cy="5241498"/>
            <a:chOff x="20903" y="702102"/>
            <a:chExt cx="12072187" cy="5696524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0C368520-BB18-E868-A58C-4830148DF61D}"/>
                </a:ext>
              </a:extLst>
            </p:cNvPr>
            <p:cNvGrpSpPr/>
            <p:nvPr/>
          </p:nvGrpSpPr>
          <p:grpSpPr>
            <a:xfrm>
              <a:off x="137925" y="702102"/>
              <a:ext cx="11955161" cy="513958"/>
              <a:chOff x="137925" y="702102"/>
              <a:chExt cx="11955161" cy="513958"/>
            </a:xfrm>
          </p:grpSpPr>
          <p:sp>
            <p:nvSpPr>
              <p:cNvPr id="68" name="Rectangle 67">
                <a:extLst>
                  <a:ext uri="{FF2B5EF4-FFF2-40B4-BE49-F238E27FC236}">
                    <a16:creationId xmlns:a16="http://schemas.microsoft.com/office/drawing/2014/main" id="{E1C286F2-DEA5-5B6A-5267-3E8C4F56F355}"/>
                  </a:ext>
                </a:extLst>
              </p:cNvPr>
              <p:cNvSpPr/>
              <p:nvPr/>
            </p:nvSpPr>
            <p:spPr>
              <a:xfrm>
                <a:off x="137925" y="874443"/>
                <a:ext cx="782909" cy="169277"/>
              </a:xfrm>
              <a:prstGeom prst="rect">
                <a:avLst/>
              </a:prstGeom>
            </p:spPr>
            <p:txBody>
              <a:bodyPr wrap="square" lIns="0" tIns="0" rIns="0" bIns="0" anchor="ctr">
                <a:noAutofit/>
              </a:bodyPr>
              <a:lstStyle/>
              <a:p>
                <a:pPr algn="r" defTabSz="342900">
                  <a:buSzPct val="100000"/>
                  <a:defRPr/>
                </a:pPr>
                <a:r>
                  <a:rPr lang="en-US" sz="1100" dirty="0">
                    <a:solidFill>
                      <a:prstClr val="black"/>
                    </a:solidFill>
                    <a:latin typeface="Calibri" panose="020F0502020204030204"/>
                    <a:cs typeface="Arial" pitchFamily="34" charset="0"/>
                  </a:rPr>
                  <a:t>Phases</a:t>
                </a:r>
              </a:p>
            </p:txBody>
          </p: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C944D3E8-B4A2-60E6-5A71-8A04A1290C7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90880" y="703693"/>
                <a:ext cx="0" cy="510777"/>
              </a:xfrm>
              <a:prstGeom prst="line">
                <a:avLst/>
              </a:prstGeom>
              <a:noFill/>
              <a:ln w="38100" cap="flat" cmpd="sng" algn="ctr">
                <a:solidFill>
                  <a:srgbClr val="FAAB61"/>
                </a:solidFill>
                <a:prstDash val="solid"/>
              </a:ln>
              <a:effectLst/>
            </p:spPr>
          </p:cxnSp>
          <p:grpSp>
            <p:nvGrpSpPr>
              <p:cNvPr id="70" name="Group 69">
                <a:extLst>
                  <a:ext uri="{FF2B5EF4-FFF2-40B4-BE49-F238E27FC236}">
                    <a16:creationId xmlns:a16="http://schemas.microsoft.com/office/drawing/2014/main" id="{3CD4BD1E-E6C3-F4A6-6982-24DEC04CC5A2}"/>
                  </a:ext>
                </a:extLst>
              </p:cNvPr>
              <p:cNvGrpSpPr/>
              <p:nvPr/>
            </p:nvGrpSpPr>
            <p:grpSpPr>
              <a:xfrm>
                <a:off x="1079035" y="702102"/>
                <a:ext cx="2133116" cy="513958"/>
                <a:chOff x="1079035" y="702102"/>
                <a:chExt cx="2133116" cy="513958"/>
              </a:xfrm>
            </p:grpSpPr>
            <p:sp>
              <p:nvSpPr>
                <p:cNvPr id="87" name="RbLeanShape Arrow Option 1 5">
                  <a:extLst>
                    <a:ext uri="{FF2B5EF4-FFF2-40B4-BE49-F238E27FC236}">
                      <a16:creationId xmlns:a16="http://schemas.microsoft.com/office/drawing/2014/main" id="{56C2FA7A-2E70-5D5C-D510-4B90270A0EBE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1079036" y="702102"/>
                  <a:ext cx="2133115" cy="513958"/>
                </a:xfrm>
                <a:custGeom>
                  <a:avLst/>
                  <a:gdLst>
                    <a:gd name="connsiteX0" fmla="*/ 0 w 457200"/>
                    <a:gd name="connsiteY0" fmla="*/ 0 h 508000"/>
                    <a:gd name="connsiteX1" fmla="*/ 330200 w 457200"/>
                    <a:gd name="connsiteY1" fmla="*/ 0 h 508000"/>
                    <a:gd name="connsiteX2" fmla="*/ 457200 w 457200"/>
                    <a:gd name="connsiteY2" fmla="*/ 254000 h 508000"/>
                    <a:gd name="connsiteX3" fmla="*/ 330200 w 457200"/>
                    <a:gd name="connsiteY3" fmla="*/ 508000 h 508000"/>
                    <a:gd name="connsiteX4" fmla="*/ 0 w 457200"/>
                    <a:gd name="connsiteY4" fmla="*/ 508000 h 508000"/>
                    <a:gd name="connsiteX0" fmla="*/ 0 w 438828"/>
                    <a:gd name="connsiteY0" fmla="*/ 0 h 508000"/>
                    <a:gd name="connsiteX1" fmla="*/ 330200 w 438828"/>
                    <a:gd name="connsiteY1" fmla="*/ 0 h 508000"/>
                    <a:gd name="connsiteX2" fmla="*/ 438828 w 438828"/>
                    <a:gd name="connsiteY2" fmla="*/ 254000 h 508000"/>
                    <a:gd name="connsiteX3" fmla="*/ 330200 w 438828"/>
                    <a:gd name="connsiteY3" fmla="*/ 508000 h 508000"/>
                    <a:gd name="connsiteX4" fmla="*/ 0 w 438828"/>
                    <a:gd name="connsiteY4" fmla="*/ 508000 h 508000"/>
                    <a:gd name="connsiteX0" fmla="*/ 0 w 421194"/>
                    <a:gd name="connsiteY0" fmla="*/ 0 h 508000"/>
                    <a:gd name="connsiteX1" fmla="*/ 330200 w 421194"/>
                    <a:gd name="connsiteY1" fmla="*/ 0 h 508000"/>
                    <a:gd name="connsiteX2" fmla="*/ 421194 w 421194"/>
                    <a:gd name="connsiteY2" fmla="*/ 254000 h 508000"/>
                    <a:gd name="connsiteX3" fmla="*/ 330200 w 421194"/>
                    <a:gd name="connsiteY3" fmla="*/ 508000 h 508000"/>
                    <a:gd name="connsiteX4" fmla="*/ 0 w 421194"/>
                    <a:gd name="connsiteY4" fmla="*/ 508000 h 508000"/>
                    <a:gd name="connsiteX0" fmla="*/ 0 w 404269"/>
                    <a:gd name="connsiteY0" fmla="*/ 0 h 508000"/>
                    <a:gd name="connsiteX1" fmla="*/ 330200 w 404269"/>
                    <a:gd name="connsiteY1" fmla="*/ 0 h 508000"/>
                    <a:gd name="connsiteX2" fmla="*/ 404269 w 404269"/>
                    <a:gd name="connsiteY2" fmla="*/ 254000 h 508000"/>
                    <a:gd name="connsiteX3" fmla="*/ 330200 w 404269"/>
                    <a:gd name="connsiteY3" fmla="*/ 508000 h 508000"/>
                    <a:gd name="connsiteX4" fmla="*/ 0 w 404269"/>
                    <a:gd name="connsiteY4" fmla="*/ 508000 h 508000"/>
                    <a:gd name="connsiteX0" fmla="*/ 0 w 386323"/>
                    <a:gd name="connsiteY0" fmla="*/ 0 h 508000"/>
                    <a:gd name="connsiteX1" fmla="*/ 330200 w 386323"/>
                    <a:gd name="connsiteY1" fmla="*/ 0 h 508000"/>
                    <a:gd name="connsiteX2" fmla="*/ 386323 w 386323"/>
                    <a:gd name="connsiteY2" fmla="*/ 254000 h 508000"/>
                    <a:gd name="connsiteX3" fmla="*/ 330200 w 386323"/>
                    <a:gd name="connsiteY3" fmla="*/ 508000 h 508000"/>
                    <a:gd name="connsiteX4" fmla="*/ 0 w 386323"/>
                    <a:gd name="connsiteY4" fmla="*/ 508000 h 508000"/>
                    <a:gd name="connsiteX0" fmla="*/ 0 w 403473"/>
                    <a:gd name="connsiteY0" fmla="*/ 0 h 508000"/>
                    <a:gd name="connsiteX1" fmla="*/ 330200 w 403473"/>
                    <a:gd name="connsiteY1" fmla="*/ 0 h 508000"/>
                    <a:gd name="connsiteX2" fmla="*/ 403473 w 403473"/>
                    <a:gd name="connsiteY2" fmla="*/ 254000 h 508000"/>
                    <a:gd name="connsiteX3" fmla="*/ 330200 w 403473"/>
                    <a:gd name="connsiteY3" fmla="*/ 508000 h 508000"/>
                    <a:gd name="connsiteX4" fmla="*/ 0 w 403473"/>
                    <a:gd name="connsiteY4" fmla="*/ 508000 h 508000"/>
                    <a:gd name="connsiteX0" fmla="*/ 0 w 385562"/>
                    <a:gd name="connsiteY0" fmla="*/ 0 h 508000"/>
                    <a:gd name="connsiteX1" fmla="*/ 330200 w 385562"/>
                    <a:gd name="connsiteY1" fmla="*/ 0 h 508000"/>
                    <a:gd name="connsiteX2" fmla="*/ 385562 w 385562"/>
                    <a:gd name="connsiteY2" fmla="*/ 254000 h 508000"/>
                    <a:gd name="connsiteX3" fmla="*/ 330200 w 385562"/>
                    <a:gd name="connsiteY3" fmla="*/ 508000 h 508000"/>
                    <a:gd name="connsiteX4" fmla="*/ 0 w 385562"/>
                    <a:gd name="connsiteY4" fmla="*/ 508000 h 508000"/>
                    <a:gd name="connsiteX0" fmla="*/ 0 w 368446"/>
                    <a:gd name="connsiteY0" fmla="*/ 0 h 508000"/>
                    <a:gd name="connsiteX1" fmla="*/ 330200 w 368446"/>
                    <a:gd name="connsiteY1" fmla="*/ 0 h 508000"/>
                    <a:gd name="connsiteX2" fmla="*/ 368446 w 368446"/>
                    <a:gd name="connsiteY2" fmla="*/ 254000 h 508000"/>
                    <a:gd name="connsiteX3" fmla="*/ 330200 w 368446"/>
                    <a:gd name="connsiteY3" fmla="*/ 508000 h 508000"/>
                    <a:gd name="connsiteX4" fmla="*/ 0 w 368446"/>
                    <a:gd name="connsiteY4" fmla="*/ 508000 h 508000"/>
                    <a:gd name="connsiteX0" fmla="*/ 0 w 352090"/>
                    <a:gd name="connsiteY0" fmla="*/ 0 h 508000"/>
                    <a:gd name="connsiteX1" fmla="*/ 330200 w 352090"/>
                    <a:gd name="connsiteY1" fmla="*/ 0 h 508000"/>
                    <a:gd name="connsiteX2" fmla="*/ 352090 w 352090"/>
                    <a:gd name="connsiteY2" fmla="*/ 254000 h 508000"/>
                    <a:gd name="connsiteX3" fmla="*/ 330200 w 352090"/>
                    <a:gd name="connsiteY3" fmla="*/ 508000 h 508000"/>
                    <a:gd name="connsiteX4" fmla="*/ 0 w 352090"/>
                    <a:gd name="connsiteY4" fmla="*/ 508000 h 508000"/>
                    <a:gd name="connsiteX0" fmla="*/ 0 w 367720"/>
                    <a:gd name="connsiteY0" fmla="*/ 0 h 508000"/>
                    <a:gd name="connsiteX1" fmla="*/ 330200 w 367720"/>
                    <a:gd name="connsiteY1" fmla="*/ 0 h 508000"/>
                    <a:gd name="connsiteX2" fmla="*/ 367720 w 367720"/>
                    <a:gd name="connsiteY2" fmla="*/ 254000 h 508000"/>
                    <a:gd name="connsiteX3" fmla="*/ 330200 w 367720"/>
                    <a:gd name="connsiteY3" fmla="*/ 508000 h 508000"/>
                    <a:gd name="connsiteX4" fmla="*/ 0 w 367720"/>
                    <a:gd name="connsiteY4" fmla="*/ 508000 h 508000"/>
                    <a:gd name="connsiteX0" fmla="*/ 0 w 379336"/>
                    <a:gd name="connsiteY0" fmla="*/ 0 h 508000"/>
                    <a:gd name="connsiteX1" fmla="*/ 330200 w 379336"/>
                    <a:gd name="connsiteY1" fmla="*/ 0 h 508000"/>
                    <a:gd name="connsiteX2" fmla="*/ 379336 w 379336"/>
                    <a:gd name="connsiteY2" fmla="*/ 254000 h 508000"/>
                    <a:gd name="connsiteX3" fmla="*/ 330200 w 379336"/>
                    <a:gd name="connsiteY3" fmla="*/ 508000 h 508000"/>
                    <a:gd name="connsiteX4" fmla="*/ 0 w 379336"/>
                    <a:gd name="connsiteY4" fmla="*/ 508000 h 508000"/>
                    <a:gd name="connsiteX0" fmla="*/ 0 w 367353"/>
                    <a:gd name="connsiteY0" fmla="*/ 0 h 508000"/>
                    <a:gd name="connsiteX1" fmla="*/ 330200 w 367353"/>
                    <a:gd name="connsiteY1" fmla="*/ 0 h 508000"/>
                    <a:gd name="connsiteX2" fmla="*/ 367353 w 367353"/>
                    <a:gd name="connsiteY2" fmla="*/ 254000 h 508000"/>
                    <a:gd name="connsiteX3" fmla="*/ 330200 w 367353"/>
                    <a:gd name="connsiteY3" fmla="*/ 508000 h 508000"/>
                    <a:gd name="connsiteX4" fmla="*/ 0 w 367353"/>
                    <a:gd name="connsiteY4" fmla="*/ 508000 h 508000"/>
                    <a:gd name="connsiteX0" fmla="*/ 0 w 355748"/>
                    <a:gd name="connsiteY0" fmla="*/ 0 h 508000"/>
                    <a:gd name="connsiteX1" fmla="*/ 330200 w 355748"/>
                    <a:gd name="connsiteY1" fmla="*/ 0 h 508000"/>
                    <a:gd name="connsiteX2" fmla="*/ 355748 w 355748"/>
                    <a:gd name="connsiteY2" fmla="*/ 254000 h 508000"/>
                    <a:gd name="connsiteX3" fmla="*/ 330200 w 355748"/>
                    <a:gd name="connsiteY3" fmla="*/ 508000 h 508000"/>
                    <a:gd name="connsiteX4" fmla="*/ 0 w 355748"/>
                    <a:gd name="connsiteY4" fmla="*/ 508000 h 508000"/>
                    <a:gd name="connsiteX0" fmla="*/ 0 w 366986"/>
                    <a:gd name="connsiteY0" fmla="*/ 0 h 508000"/>
                    <a:gd name="connsiteX1" fmla="*/ 330200 w 366986"/>
                    <a:gd name="connsiteY1" fmla="*/ 0 h 508000"/>
                    <a:gd name="connsiteX2" fmla="*/ 366986 w 366986"/>
                    <a:gd name="connsiteY2" fmla="*/ 254000 h 508000"/>
                    <a:gd name="connsiteX3" fmla="*/ 330200 w 366986"/>
                    <a:gd name="connsiteY3" fmla="*/ 508000 h 508000"/>
                    <a:gd name="connsiteX4" fmla="*/ 0 w 366986"/>
                    <a:gd name="connsiteY4" fmla="*/ 508000 h 5080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66986" h="508000">
                      <a:moveTo>
                        <a:pt x="0" y="0"/>
                      </a:moveTo>
                      <a:lnTo>
                        <a:pt x="330200" y="0"/>
                      </a:lnTo>
                      <a:lnTo>
                        <a:pt x="366986" y="254000"/>
                      </a:lnTo>
                      <a:lnTo>
                        <a:pt x="330200" y="508000"/>
                      </a:lnTo>
                      <a:lnTo>
                        <a:pt x="0" y="508000"/>
                      </a:lnTo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19050" cap="flat" cmpd="sng" algn="ctr">
                  <a:noFill/>
                  <a:prstDash val="solid"/>
                </a:ln>
                <a:effectLst/>
              </p:spPr>
              <p:txBody>
                <a:bodyPr vert="horz" wrap="square" lIns="0" tIns="0" rIns="0" bIns="0" rtlCol="0" anchor="ctr" anchorCtr="0">
                  <a:noAutofit/>
                </a:bodyPr>
                <a:lstStyle/>
                <a:p>
                  <a:pPr defTabSz="342900" fontAlgn="ctr">
                    <a:defRPr/>
                  </a:pPr>
                  <a:endParaRPr lang="en-US" sz="750" kern="0">
                    <a:solidFill>
                      <a:srgbClr val="000000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88" name="ListLeanHorizontalTextTopic0">
                  <a:extLst>
                    <a:ext uri="{FF2B5EF4-FFF2-40B4-BE49-F238E27FC236}">
                      <a16:creationId xmlns:a16="http://schemas.microsoft.com/office/drawing/2014/main" id="{A220FBE1-5F70-9F93-0B6D-EC2EA04CA2BF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262824" y="848280"/>
                  <a:ext cx="1765181" cy="221599"/>
                </a:xfrm>
                <a:prstGeom prst="rect">
                  <a:avLst/>
                </a:prstGeom>
                <a:noFill/>
              </p:spPr>
              <p:txBody>
                <a:bodyPr vert="horz" wrap="square" lIns="68580" tIns="34290" rIns="68580" bIns="34290" rtlCol="0" anchor="ctr">
                  <a:noAutofit/>
                </a:bodyPr>
                <a:lstStyle/>
                <a:p>
                  <a:pPr defTabSz="342900">
                    <a:lnSpc>
                      <a:spcPct val="90000"/>
                    </a:lnSpc>
                    <a:buSzPct val="100000"/>
                    <a:defRPr/>
                  </a:pPr>
                  <a:r>
                    <a:rPr lang="en-US" sz="1100" kern="0" dirty="0">
                      <a:latin typeface="Calibri" panose="020F0502020204030204"/>
                    </a:rPr>
                    <a:t>[Phase 1]</a:t>
                  </a:r>
                </a:p>
              </p:txBody>
            </p:sp>
            <p:sp>
              <p:nvSpPr>
                <p:cNvPr id="89" name="RbNavigator">
                  <a:extLst>
                    <a:ext uri="{FF2B5EF4-FFF2-40B4-BE49-F238E27FC236}">
                      <a16:creationId xmlns:a16="http://schemas.microsoft.com/office/drawing/2014/main" id="{4DA51F6C-3C7E-CDC3-B526-7B033A3F651D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079035" y="800040"/>
                  <a:ext cx="188615" cy="318081"/>
                </a:xfrm>
                <a:prstGeom prst="rect">
                  <a:avLst/>
                </a:prstGeom>
                <a:solidFill>
                  <a:srgbClr val="FAAB61"/>
                </a:solidFill>
              </p:spPr>
              <p:txBody>
                <a:bodyPr vert="horz" wrap="none" lIns="0" tIns="0" rIns="0" bIns="0" rtlCol="0" anchor="ctr">
                  <a:noAutofit/>
                </a:bodyPr>
                <a:lstStyle/>
                <a:p>
                  <a:pPr algn="ctr" defTabSz="342900">
                    <a:lnSpc>
                      <a:spcPct val="93000"/>
                    </a:lnSpc>
                    <a:buSzPct val="100000"/>
                    <a:defRPr/>
                  </a:pPr>
                  <a:r>
                    <a:rPr kumimoji="1" lang="en-US" sz="1100" kern="0" dirty="0">
                      <a:solidFill>
                        <a:srgbClr val="FFFFFF"/>
                      </a:solidFill>
                      <a:latin typeface="Calibri" panose="020F0502020204030204"/>
                      <a:cs typeface="Arial" pitchFamily="34" charset="0"/>
                    </a:rPr>
                    <a:t>I</a:t>
                  </a:r>
                </a:p>
              </p:txBody>
            </p:sp>
          </p:grpSp>
          <p:grpSp>
            <p:nvGrpSpPr>
              <p:cNvPr id="71" name="Group 70">
                <a:extLst>
                  <a:ext uri="{FF2B5EF4-FFF2-40B4-BE49-F238E27FC236}">
                    <a16:creationId xmlns:a16="http://schemas.microsoft.com/office/drawing/2014/main" id="{A40CAE91-E2C2-34A8-211A-8D114FB2FD03}"/>
                  </a:ext>
                </a:extLst>
              </p:cNvPr>
              <p:cNvGrpSpPr/>
              <p:nvPr/>
            </p:nvGrpSpPr>
            <p:grpSpPr>
              <a:xfrm>
                <a:off x="3299263" y="702102"/>
                <a:ext cx="2133116" cy="513958"/>
                <a:chOff x="3299263" y="702102"/>
                <a:chExt cx="2133116" cy="513958"/>
              </a:xfrm>
            </p:grpSpPr>
            <p:sp>
              <p:nvSpPr>
                <p:cNvPr id="84" name="RbLeanShape Arrow Option 1 5">
                  <a:extLst>
                    <a:ext uri="{FF2B5EF4-FFF2-40B4-BE49-F238E27FC236}">
                      <a16:creationId xmlns:a16="http://schemas.microsoft.com/office/drawing/2014/main" id="{BD56FAB5-C4E9-79B2-82CC-5DFC899F65C1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3299263" y="702102"/>
                  <a:ext cx="2133116" cy="513958"/>
                </a:xfrm>
                <a:custGeom>
                  <a:avLst/>
                  <a:gdLst>
                    <a:gd name="connsiteX0" fmla="*/ 0 w 457200"/>
                    <a:gd name="connsiteY0" fmla="*/ 0 h 508000"/>
                    <a:gd name="connsiteX1" fmla="*/ 330200 w 457200"/>
                    <a:gd name="connsiteY1" fmla="*/ 0 h 508000"/>
                    <a:gd name="connsiteX2" fmla="*/ 457200 w 457200"/>
                    <a:gd name="connsiteY2" fmla="*/ 254000 h 508000"/>
                    <a:gd name="connsiteX3" fmla="*/ 330200 w 457200"/>
                    <a:gd name="connsiteY3" fmla="*/ 508000 h 508000"/>
                    <a:gd name="connsiteX4" fmla="*/ 0 w 457200"/>
                    <a:gd name="connsiteY4" fmla="*/ 508000 h 508000"/>
                    <a:gd name="connsiteX0" fmla="*/ 0 w 438828"/>
                    <a:gd name="connsiteY0" fmla="*/ 0 h 508000"/>
                    <a:gd name="connsiteX1" fmla="*/ 330200 w 438828"/>
                    <a:gd name="connsiteY1" fmla="*/ 0 h 508000"/>
                    <a:gd name="connsiteX2" fmla="*/ 438828 w 438828"/>
                    <a:gd name="connsiteY2" fmla="*/ 254000 h 508000"/>
                    <a:gd name="connsiteX3" fmla="*/ 330200 w 438828"/>
                    <a:gd name="connsiteY3" fmla="*/ 508000 h 508000"/>
                    <a:gd name="connsiteX4" fmla="*/ 0 w 438828"/>
                    <a:gd name="connsiteY4" fmla="*/ 508000 h 508000"/>
                    <a:gd name="connsiteX0" fmla="*/ 0 w 421194"/>
                    <a:gd name="connsiteY0" fmla="*/ 0 h 508000"/>
                    <a:gd name="connsiteX1" fmla="*/ 330200 w 421194"/>
                    <a:gd name="connsiteY1" fmla="*/ 0 h 508000"/>
                    <a:gd name="connsiteX2" fmla="*/ 421194 w 421194"/>
                    <a:gd name="connsiteY2" fmla="*/ 254000 h 508000"/>
                    <a:gd name="connsiteX3" fmla="*/ 330200 w 421194"/>
                    <a:gd name="connsiteY3" fmla="*/ 508000 h 508000"/>
                    <a:gd name="connsiteX4" fmla="*/ 0 w 421194"/>
                    <a:gd name="connsiteY4" fmla="*/ 508000 h 508000"/>
                    <a:gd name="connsiteX0" fmla="*/ 0 w 404269"/>
                    <a:gd name="connsiteY0" fmla="*/ 0 h 508000"/>
                    <a:gd name="connsiteX1" fmla="*/ 330200 w 404269"/>
                    <a:gd name="connsiteY1" fmla="*/ 0 h 508000"/>
                    <a:gd name="connsiteX2" fmla="*/ 404269 w 404269"/>
                    <a:gd name="connsiteY2" fmla="*/ 254000 h 508000"/>
                    <a:gd name="connsiteX3" fmla="*/ 330200 w 404269"/>
                    <a:gd name="connsiteY3" fmla="*/ 508000 h 508000"/>
                    <a:gd name="connsiteX4" fmla="*/ 0 w 404269"/>
                    <a:gd name="connsiteY4" fmla="*/ 508000 h 508000"/>
                    <a:gd name="connsiteX0" fmla="*/ 0 w 386323"/>
                    <a:gd name="connsiteY0" fmla="*/ 0 h 508000"/>
                    <a:gd name="connsiteX1" fmla="*/ 330200 w 386323"/>
                    <a:gd name="connsiteY1" fmla="*/ 0 h 508000"/>
                    <a:gd name="connsiteX2" fmla="*/ 386323 w 386323"/>
                    <a:gd name="connsiteY2" fmla="*/ 254000 h 508000"/>
                    <a:gd name="connsiteX3" fmla="*/ 330200 w 386323"/>
                    <a:gd name="connsiteY3" fmla="*/ 508000 h 508000"/>
                    <a:gd name="connsiteX4" fmla="*/ 0 w 386323"/>
                    <a:gd name="connsiteY4" fmla="*/ 508000 h 508000"/>
                    <a:gd name="connsiteX0" fmla="*/ 0 w 403473"/>
                    <a:gd name="connsiteY0" fmla="*/ 0 h 508000"/>
                    <a:gd name="connsiteX1" fmla="*/ 330200 w 403473"/>
                    <a:gd name="connsiteY1" fmla="*/ 0 h 508000"/>
                    <a:gd name="connsiteX2" fmla="*/ 403473 w 403473"/>
                    <a:gd name="connsiteY2" fmla="*/ 254000 h 508000"/>
                    <a:gd name="connsiteX3" fmla="*/ 330200 w 403473"/>
                    <a:gd name="connsiteY3" fmla="*/ 508000 h 508000"/>
                    <a:gd name="connsiteX4" fmla="*/ 0 w 403473"/>
                    <a:gd name="connsiteY4" fmla="*/ 508000 h 508000"/>
                    <a:gd name="connsiteX0" fmla="*/ 0 w 385562"/>
                    <a:gd name="connsiteY0" fmla="*/ 0 h 508000"/>
                    <a:gd name="connsiteX1" fmla="*/ 330200 w 385562"/>
                    <a:gd name="connsiteY1" fmla="*/ 0 h 508000"/>
                    <a:gd name="connsiteX2" fmla="*/ 385562 w 385562"/>
                    <a:gd name="connsiteY2" fmla="*/ 254000 h 508000"/>
                    <a:gd name="connsiteX3" fmla="*/ 330200 w 385562"/>
                    <a:gd name="connsiteY3" fmla="*/ 508000 h 508000"/>
                    <a:gd name="connsiteX4" fmla="*/ 0 w 385562"/>
                    <a:gd name="connsiteY4" fmla="*/ 508000 h 508000"/>
                    <a:gd name="connsiteX0" fmla="*/ 0 w 368446"/>
                    <a:gd name="connsiteY0" fmla="*/ 0 h 508000"/>
                    <a:gd name="connsiteX1" fmla="*/ 330200 w 368446"/>
                    <a:gd name="connsiteY1" fmla="*/ 0 h 508000"/>
                    <a:gd name="connsiteX2" fmla="*/ 368446 w 368446"/>
                    <a:gd name="connsiteY2" fmla="*/ 254000 h 508000"/>
                    <a:gd name="connsiteX3" fmla="*/ 330200 w 368446"/>
                    <a:gd name="connsiteY3" fmla="*/ 508000 h 508000"/>
                    <a:gd name="connsiteX4" fmla="*/ 0 w 368446"/>
                    <a:gd name="connsiteY4" fmla="*/ 508000 h 508000"/>
                    <a:gd name="connsiteX0" fmla="*/ 0 w 352090"/>
                    <a:gd name="connsiteY0" fmla="*/ 0 h 508000"/>
                    <a:gd name="connsiteX1" fmla="*/ 330200 w 352090"/>
                    <a:gd name="connsiteY1" fmla="*/ 0 h 508000"/>
                    <a:gd name="connsiteX2" fmla="*/ 352090 w 352090"/>
                    <a:gd name="connsiteY2" fmla="*/ 254000 h 508000"/>
                    <a:gd name="connsiteX3" fmla="*/ 330200 w 352090"/>
                    <a:gd name="connsiteY3" fmla="*/ 508000 h 508000"/>
                    <a:gd name="connsiteX4" fmla="*/ 0 w 352090"/>
                    <a:gd name="connsiteY4" fmla="*/ 508000 h 508000"/>
                    <a:gd name="connsiteX0" fmla="*/ 0 w 367720"/>
                    <a:gd name="connsiteY0" fmla="*/ 0 h 508000"/>
                    <a:gd name="connsiteX1" fmla="*/ 330200 w 367720"/>
                    <a:gd name="connsiteY1" fmla="*/ 0 h 508000"/>
                    <a:gd name="connsiteX2" fmla="*/ 367720 w 367720"/>
                    <a:gd name="connsiteY2" fmla="*/ 254000 h 508000"/>
                    <a:gd name="connsiteX3" fmla="*/ 330200 w 367720"/>
                    <a:gd name="connsiteY3" fmla="*/ 508000 h 508000"/>
                    <a:gd name="connsiteX4" fmla="*/ 0 w 367720"/>
                    <a:gd name="connsiteY4" fmla="*/ 508000 h 508000"/>
                    <a:gd name="connsiteX0" fmla="*/ 0 w 379336"/>
                    <a:gd name="connsiteY0" fmla="*/ 0 h 508000"/>
                    <a:gd name="connsiteX1" fmla="*/ 330200 w 379336"/>
                    <a:gd name="connsiteY1" fmla="*/ 0 h 508000"/>
                    <a:gd name="connsiteX2" fmla="*/ 379336 w 379336"/>
                    <a:gd name="connsiteY2" fmla="*/ 254000 h 508000"/>
                    <a:gd name="connsiteX3" fmla="*/ 330200 w 379336"/>
                    <a:gd name="connsiteY3" fmla="*/ 508000 h 508000"/>
                    <a:gd name="connsiteX4" fmla="*/ 0 w 379336"/>
                    <a:gd name="connsiteY4" fmla="*/ 508000 h 508000"/>
                    <a:gd name="connsiteX0" fmla="*/ 0 w 367353"/>
                    <a:gd name="connsiteY0" fmla="*/ 0 h 508000"/>
                    <a:gd name="connsiteX1" fmla="*/ 330200 w 367353"/>
                    <a:gd name="connsiteY1" fmla="*/ 0 h 508000"/>
                    <a:gd name="connsiteX2" fmla="*/ 367353 w 367353"/>
                    <a:gd name="connsiteY2" fmla="*/ 254000 h 508000"/>
                    <a:gd name="connsiteX3" fmla="*/ 330200 w 367353"/>
                    <a:gd name="connsiteY3" fmla="*/ 508000 h 508000"/>
                    <a:gd name="connsiteX4" fmla="*/ 0 w 367353"/>
                    <a:gd name="connsiteY4" fmla="*/ 508000 h 508000"/>
                    <a:gd name="connsiteX0" fmla="*/ 0 w 355748"/>
                    <a:gd name="connsiteY0" fmla="*/ 0 h 508000"/>
                    <a:gd name="connsiteX1" fmla="*/ 330200 w 355748"/>
                    <a:gd name="connsiteY1" fmla="*/ 0 h 508000"/>
                    <a:gd name="connsiteX2" fmla="*/ 355748 w 355748"/>
                    <a:gd name="connsiteY2" fmla="*/ 254000 h 508000"/>
                    <a:gd name="connsiteX3" fmla="*/ 330200 w 355748"/>
                    <a:gd name="connsiteY3" fmla="*/ 508000 h 508000"/>
                    <a:gd name="connsiteX4" fmla="*/ 0 w 355748"/>
                    <a:gd name="connsiteY4" fmla="*/ 508000 h 508000"/>
                    <a:gd name="connsiteX0" fmla="*/ 0 w 366986"/>
                    <a:gd name="connsiteY0" fmla="*/ 0 h 508000"/>
                    <a:gd name="connsiteX1" fmla="*/ 330200 w 366986"/>
                    <a:gd name="connsiteY1" fmla="*/ 0 h 508000"/>
                    <a:gd name="connsiteX2" fmla="*/ 366986 w 366986"/>
                    <a:gd name="connsiteY2" fmla="*/ 254000 h 508000"/>
                    <a:gd name="connsiteX3" fmla="*/ 330200 w 366986"/>
                    <a:gd name="connsiteY3" fmla="*/ 508000 h 508000"/>
                    <a:gd name="connsiteX4" fmla="*/ 0 w 366986"/>
                    <a:gd name="connsiteY4" fmla="*/ 508000 h 5080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66986" h="508000">
                      <a:moveTo>
                        <a:pt x="0" y="0"/>
                      </a:moveTo>
                      <a:lnTo>
                        <a:pt x="330200" y="0"/>
                      </a:lnTo>
                      <a:lnTo>
                        <a:pt x="366986" y="254000"/>
                      </a:lnTo>
                      <a:lnTo>
                        <a:pt x="330200" y="508000"/>
                      </a:lnTo>
                      <a:lnTo>
                        <a:pt x="0" y="508000"/>
                      </a:lnTo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19050" cap="flat" cmpd="sng" algn="ctr">
                  <a:noFill/>
                  <a:prstDash val="solid"/>
                </a:ln>
                <a:effectLst/>
              </p:spPr>
              <p:txBody>
                <a:bodyPr vert="horz" wrap="square" lIns="0" tIns="0" rIns="0" bIns="0" rtlCol="0" anchor="ctr" anchorCtr="0">
                  <a:noAutofit/>
                </a:bodyPr>
                <a:lstStyle/>
                <a:p>
                  <a:pPr defTabSz="342900" fontAlgn="ctr">
                    <a:defRPr/>
                  </a:pPr>
                  <a:endParaRPr lang="en-US" sz="750" kern="0">
                    <a:solidFill>
                      <a:srgbClr val="000000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85" name="ListLeanHorizontalTextTopic0">
                  <a:extLst>
                    <a:ext uri="{FF2B5EF4-FFF2-40B4-BE49-F238E27FC236}">
                      <a16:creationId xmlns:a16="http://schemas.microsoft.com/office/drawing/2014/main" id="{06F28ADB-ACED-240B-0573-B9E1D4C6C574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3483051" y="848280"/>
                  <a:ext cx="1765181" cy="221599"/>
                </a:xfrm>
                <a:prstGeom prst="rect">
                  <a:avLst/>
                </a:prstGeom>
                <a:noFill/>
              </p:spPr>
              <p:txBody>
                <a:bodyPr vert="horz" wrap="square" lIns="68580" tIns="34290" rIns="68580" bIns="34290" rtlCol="0" anchor="ctr">
                  <a:noAutofit/>
                </a:bodyPr>
                <a:lstStyle/>
                <a:p>
                  <a:pPr defTabSz="342900">
                    <a:lnSpc>
                      <a:spcPct val="90000"/>
                    </a:lnSpc>
                    <a:buSzPct val="100000"/>
                    <a:defRPr/>
                  </a:pPr>
                  <a:r>
                    <a:rPr lang="en-US" sz="1100" kern="0" dirty="0">
                      <a:latin typeface="Calibri" panose="020F0502020204030204"/>
                    </a:rPr>
                    <a:t>[Phase 2]</a:t>
                  </a:r>
                </a:p>
              </p:txBody>
            </p:sp>
            <p:sp>
              <p:nvSpPr>
                <p:cNvPr id="86" name="RbNavigator">
                  <a:extLst>
                    <a:ext uri="{FF2B5EF4-FFF2-40B4-BE49-F238E27FC236}">
                      <a16:creationId xmlns:a16="http://schemas.microsoft.com/office/drawing/2014/main" id="{E7F19D95-0658-7D44-51FA-8761E436F6F3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3299263" y="800040"/>
                  <a:ext cx="188615" cy="318081"/>
                </a:xfrm>
                <a:prstGeom prst="rect">
                  <a:avLst/>
                </a:prstGeom>
                <a:solidFill>
                  <a:srgbClr val="FAAB61"/>
                </a:solidFill>
              </p:spPr>
              <p:txBody>
                <a:bodyPr vert="horz" wrap="none" lIns="0" tIns="0" rIns="0" bIns="0" rtlCol="0" anchor="ctr">
                  <a:noAutofit/>
                </a:bodyPr>
                <a:lstStyle/>
                <a:p>
                  <a:pPr algn="ctr" defTabSz="342900">
                    <a:lnSpc>
                      <a:spcPct val="93000"/>
                    </a:lnSpc>
                    <a:buSzPct val="100000"/>
                    <a:defRPr/>
                  </a:pPr>
                  <a:r>
                    <a:rPr kumimoji="1" lang="en-US" sz="1100" kern="0" dirty="0">
                      <a:solidFill>
                        <a:srgbClr val="FFFFFF"/>
                      </a:solidFill>
                      <a:latin typeface="Calibri" panose="020F0502020204030204"/>
                      <a:cs typeface="Arial" pitchFamily="34" charset="0"/>
                    </a:rPr>
                    <a:t>II</a:t>
                  </a:r>
                </a:p>
              </p:txBody>
            </p:sp>
          </p:grpSp>
          <p:grpSp>
            <p:nvGrpSpPr>
              <p:cNvPr id="72" name="Group 71">
                <a:extLst>
                  <a:ext uri="{FF2B5EF4-FFF2-40B4-BE49-F238E27FC236}">
                    <a16:creationId xmlns:a16="http://schemas.microsoft.com/office/drawing/2014/main" id="{4F0D982B-E8A9-FD78-1998-97E56C7D034B}"/>
                  </a:ext>
                </a:extLst>
              </p:cNvPr>
              <p:cNvGrpSpPr/>
              <p:nvPr/>
            </p:nvGrpSpPr>
            <p:grpSpPr>
              <a:xfrm>
                <a:off x="5519493" y="702102"/>
                <a:ext cx="2133116" cy="513958"/>
                <a:chOff x="5519493" y="702102"/>
                <a:chExt cx="2133116" cy="513958"/>
              </a:xfrm>
            </p:grpSpPr>
            <p:sp>
              <p:nvSpPr>
                <p:cNvPr id="81" name="RbLeanShape Arrow Option 1 5">
                  <a:extLst>
                    <a:ext uri="{FF2B5EF4-FFF2-40B4-BE49-F238E27FC236}">
                      <a16:creationId xmlns:a16="http://schemas.microsoft.com/office/drawing/2014/main" id="{753C62F8-4DDF-364D-FFBD-8861B179C9EB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5519493" y="702102"/>
                  <a:ext cx="2133116" cy="513958"/>
                </a:xfrm>
                <a:custGeom>
                  <a:avLst/>
                  <a:gdLst>
                    <a:gd name="connsiteX0" fmla="*/ 0 w 457200"/>
                    <a:gd name="connsiteY0" fmla="*/ 0 h 508000"/>
                    <a:gd name="connsiteX1" fmla="*/ 330200 w 457200"/>
                    <a:gd name="connsiteY1" fmla="*/ 0 h 508000"/>
                    <a:gd name="connsiteX2" fmla="*/ 457200 w 457200"/>
                    <a:gd name="connsiteY2" fmla="*/ 254000 h 508000"/>
                    <a:gd name="connsiteX3" fmla="*/ 330200 w 457200"/>
                    <a:gd name="connsiteY3" fmla="*/ 508000 h 508000"/>
                    <a:gd name="connsiteX4" fmla="*/ 0 w 457200"/>
                    <a:gd name="connsiteY4" fmla="*/ 508000 h 508000"/>
                    <a:gd name="connsiteX0" fmla="*/ 0 w 438828"/>
                    <a:gd name="connsiteY0" fmla="*/ 0 h 508000"/>
                    <a:gd name="connsiteX1" fmla="*/ 330200 w 438828"/>
                    <a:gd name="connsiteY1" fmla="*/ 0 h 508000"/>
                    <a:gd name="connsiteX2" fmla="*/ 438828 w 438828"/>
                    <a:gd name="connsiteY2" fmla="*/ 254000 h 508000"/>
                    <a:gd name="connsiteX3" fmla="*/ 330200 w 438828"/>
                    <a:gd name="connsiteY3" fmla="*/ 508000 h 508000"/>
                    <a:gd name="connsiteX4" fmla="*/ 0 w 438828"/>
                    <a:gd name="connsiteY4" fmla="*/ 508000 h 508000"/>
                    <a:gd name="connsiteX0" fmla="*/ 0 w 421194"/>
                    <a:gd name="connsiteY0" fmla="*/ 0 h 508000"/>
                    <a:gd name="connsiteX1" fmla="*/ 330200 w 421194"/>
                    <a:gd name="connsiteY1" fmla="*/ 0 h 508000"/>
                    <a:gd name="connsiteX2" fmla="*/ 421194 w 421194"/>
                    <a:gd name="connsiteY2" fmla="*/ 254000 h 508000"/>
                    <a:gd name="connsiteX3" fmla="*/ 330200 w 421194"/>
                    <a:gd name="connsiteY3" fmla="*/ 508000 h 508000"/>
                    <a:gd name="connsiteX4" fmla="*/ 0 w 421194"/>
                    <a:gd name="connsiteY4" fmla="*/ 508000 h 508000"/>
                    <a:gd name="connsiteX0" fmla="*/ 0 w 404269"/>
                    <a:gd name="connsiteY0" fmla="*/ 0 h 508000"/>
                    <a:gd name="connsiteX1" fmla="*/ 330200 w 404269"/>
                    <a:gd name="connsiteY1" fmla="*/ 0 h 508000"/>
                    <a:gd name="connsiteX2" fmla="*/ 404269 w 404269"/>
                    <a:gd name="connsiteY2" fmla="*/ 254000 h 508000"/>
                    <a:gd name="connsiteX3" fmla="*/ 330200 w 404269"/>
                    <a:gd name="connsiteY3" fmla="*/ 508000 h 508000"/>
                    <a:gd name="connsiteX4" fmla="*/ 0 w 404269"/>
                    <a:gd name="connsiteY4" fmla="*/ 508000 h 508000"/>
                    <a:gd name="connsiteX0" fmla="*/ 0 w 386323"/>
                    <a:gd name="connsiteY0" fmla="*/ 0 h 508000"/>
                    <a:gd name="connsiteX1" fmla="*/ 330200 w 386323"/>
                    <a:gd name="connsiteY1" fmla="*/ 0 h 508000"/>
                    <a:gd name="connsiteX2" fmla="*/ 386323 w 386323"/>
                    <a:gd name="connsiteY2" fmla="*/ 254000 h 508000"/>
                    <a:gd name="connsiteX3" fmla="*/ 330200 w 386323"/>
                    <a:gd name="connsiteY3" fmla="*/ 508000 h 508000"/>
                    <a:gd name="connsiteX4" fmla="*/ 0 w 386323"/>
                    <a:gd name="connsiteY4" fmla="*/ 508000 h 508000"/>
                    <a:gd name="connsiteX0" fmla="*/ 0 w 403473"/>
                    <a:gd name="connsiteY0" fmla="*/ 0 h 508000"/>
                    <a:gd name="connsiteX1" fmla="*/ 330200 w 403473"/>
                    <a:gd name="connsiteY1" fmla="*/ 0 h 508000"/>
                    <a:gd name="connsiteX2" fmla="*/ 403473 w 403473"/>
                    <a:gd name="connsiteY2" fmla="*/ 254000 h 508000"/>
                    <a:gd name="connsiteX3" fmla="*/ 330200 w 403473"/>
                    <a:gd name="connsiteY3" fmla="*/ 508000 h 508000"/>
                    <a:gd name="connsiteX4" fmla="*/ 0 w 403473"/>
                    <a:gd name="connsiteY4" fmla="*/ 508000 h 508000"/>
                    <a:gd name="connsiteX0" fmla="*/ 0 w 385562"/>
                    <a:gd name="connsiteY0" fmla="*/ 0 h 508000"/>
                    <a:gd name="connsiteX1" fmla="*/ 330200 w 385562"/>
                    <a:gd name="connsiteY1" fmla="*/ 0 h 508000"/>
                    <a:gd name="connsiteX2" fmla="*/ 385562 w 385562"/>
                    <a:gd name="connsiteY2" fmla="*/ 254000 h 508000"/>
                    <a:gd name="connsiteX3" fmla="*/ 330200 w 385562"/>
                    <a:gd name="connsiteY3" fmla="*/ 508000 h 508000"/>
                    <a:gd name="connsiteX4" fmla="*/ 0 w 385562"/>
                    <a:gd name="connsiteY4" fmla="*/ 508000 h 508000"/>
                    <a:gd name="connsiteX0" fmla="*/ 0 w 368446"/>
                    <a:gd name="connsiteY0" fmla="*/ 0 h 508000"/>
                    <a:gd name="connsiteX1" fmla="*/ 330200 w 368446"/>
                    <a:gd name="connsiteY1" fmla="*/ 0 h 508000"/>
                    <a:gd name="connsiteX2" fmla="*/ 368446 w 368446"/>
                    <a:gd name="connsiteY2" fmla="*/ 254000 h 508000"/>
                    <a:gd name="connsiteX3" fmla="*/ 330200 w 368446"/>
                    <a:gd name="connsiteY3" fmla="*/ 508000 h 508000"/>
                    <a:gd name="connsiteX4" fmla="*/ 0 w 368446"/>
                    <a:gd name="connsiteY4" fmla="*/ 508000 h 508000"/>
                    <a:gd name="connsiteX0" fmla="*/ 0 w 352090"/>
                    <a:gd name="connsiteY0" fmla="*/ 0 h 508000"/>
                    <a:gd name="connsiteX1" fmla="*/ 330200 w 352090"/>
                    <a:gd name="connsiteY1" fmla="*/ 0 h 508000"/>
                    <a:gd name="connsiteX2" fmla="*/ 352090 w 352090"/>
                    <a:gd name="connsiteY2" fmla="*/ 254000 h 508000"/>
                    <a:gd name="connsiteX3" fmla="*/ 330200 w 352090"/>
                    <a:gd name="connsiteY3" fmla="*/ 508000 h 508000"/>
                    <a:gd name="connsiteX4" fmla="*/ 0 w 352090"/>
                    <a:gd name="connsiteY4" fmla="*/ 508000 h 508000"/>
                    <a:gd name="connsiteX0" fmla="*/ 0 w 367720"/>
                    <a:gd name="connsiteY0" fmla="*/ 0 h 508000"/>
                    <a:gd name="connsiteX1" fmla="*/ 330200 w 367720"/>
                    <a:gd name="connsiteY1" fmla="*/ 0 h 508000"/>
                    <a:gd name="connsiteX2" fmla="*/ 367720 w 367720"/>
                    <a:gd name="connsiteY2" fmla="*/ 254000 h 508000"/>
                    <a:gd name="connsiteX3" fmla="*/ 330200 w 367720"/>
                    <a:gd name="connsiteY3" fmla="*/ 508000 h 508000"/>
                    <a:gd name="connsiteX4" fmla="*/ 0 w 367720"/>
                    <a:gd name="connsiteY4" fmla="*/ 508000 h 508000"/>
                    <a:gd name="connsiteX0" fmla="*/ 0 w 379336"/>
                    <a:gd name="connsiteY0" fmla="*/ 0 h 508000"/>
                    <a:gd name="connsiteX1" fmla="*/ 330200 w 379336"/>
                    <a:gd name="connsiteY1" fmla="*/ 0 h 508000"/>
                    <a:gd name="connsiteX2" fmla="*/ 379336 w 379336"/>
                    <a:gd name="connsiteY2" fmla="*/ 254000 h 508000"/>
                    <a:gd name="connsiteX3" fmla="*/ 330200 w 379336"/>
                    <a:gd name="connsiteY3" fmla="*/ 508000 h 508000"/>
                    <a:gd name="connsiteX4" fmla="*/ 0 w 379336"/>
                    <a:gd name="connsiteY4" fmla="*/ 508000 h 508000"/>
                    <a:gd name="connsiteX0" fmla="*/ 0 w 367353"/>
                    <a:gd name="connsiteY0" fmla="*/ 0 h 508000"/>
                    <a:gd name="connsiteX1" fmla="*/ 330200 w 367353"/>
                    <a:gd name="connsiteY1" fmla="*/ 0 h 508000"/>
                    <a:gd name="connsiteX2" fmla="*/ 367353 w 367353"/>
                    <a:gd name="connsiteY2" fmla="*/ 254000 h 508000"/>
                    <a:gd name="connsiteX3" fmla="*/ 330200 w 367353"/>
                    <a:gd name="connsiteY3" fmla="*/ 508000 h 508000"/>
                    <a:gd name="connsiteX4" fmla="*/ 0 w 367353"/>
                    <a:gd name="connsiteY4" fmla="*/ 508000 h 508000"/>
                    <a:gd name="connsiteX0" fmla="*/ 0 w 355748"/>
                    <a:gd name="connsiteY0" fmla="*/ 0 h 508000"/>
                    <a:gd name="connsiteX1" fmla="*/ 330200 w 355748"/>
                    <a:gd name="connsiteY1" fmla="*/ 0 h 508000"/>
                    <a:gd name="connsiteX2" fmla="*/ 355748 w 355748"/>
                    <a:gd name="connsiteY2" fmla="*/ 254000 h 508000"/>
                    <a:gd name="connsiteX3" fmla="*/ 330200 w 355748"/>
                    <a:gd name="connsiteY3" fmla="*/ 508000 h 508000"/>
                    <a:gd name="connsiteX4" fmla="*/ 0 w 355748"/>
                    <a:gd name="connsiteY4" fmla="*/ 508000 h 508000"/>
                    <a:gd name="connsiteX0" fmla="*/ 0 w 366986"/>
                    <a:gd name="connsiteY0" fmla="*/ 0 h 508000"/>
                    <a:gd name="connsiteX1" fmla="*/ 330200 w 366986"/>
                    <a:gd name="connsiteY1" fmla="*/ 0 h 508000"/>
                    <a:gd name="connsiteX2" fmla="*/ 366986 w 366986"/>
                    <a:gd name="connsiteY2" fmla="*/ 254000 h 508000"/>
                    <a:gd name="connsiteX3" fmla="*/ 330200 w 366986"/>
                    <a:gd name="connsiteY3" fmla="*/ 508000 h 508000"/>
                    <a:gd name="connsiteX4" fmla="*/ 0 w 366986"/>
                    <a:gd name="connsiteY4" fmla="*/ 508000 h 5080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66986" h="508000">
                      <a:moveTo>
                        <a:pt x="0" y="0"/>
                      </a:moveTo>
                      <a:lnTo>
                        <a:pt x="330200" y="0"/>
                      </a:lnTo>
                      <a:lnTo>
                        <a:pt x="366986" y="254000"/>
                      </a:lnTo>
                      <a:lnTo>
                        <a:pt x="330200" y="508000"/>
                      </a:lnTo>
                      <a:lnTo>
                        <a:pt x="0" y="508000"/>
                      </a:lnTo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19050" cap="flat" cmpd="sng" algn="ctr">
                  <a:noFill/>
                  <a:prstDash val="solid"/>
                </a:ln>
                <a:effectLst/>
              </p:spPr>
              <p:txBody>
                <a:bodyPr vert="horz" wrap="square" lIns="0" tIns="0" rIns="0" bIns="0" rtlCol="0" anchor="ctr" anchorCtr="0">
                  <a:noAutofit/>
                </a:bodyPr>
                <a:lstStyle/>
                <a:p>
                  <a:pPr defTabSz="342900" fontAlgn="ctr">
                    <a:defRPr/>
                  </a:pPr>
                  <a:endParaRPr lang="en-US" sz="750" kern="0">
                    <a:solidFill>
                      <a:srgbClr val="000000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82" name="ListLeanHorizontalTextTopic0">
                  <a:extLst>
                    <a:ext uri="{FF2B5EF4-FFF2-40B4-BE49-F238E27FC236}">
                      <a16:creationId xmlns:a16="http://schemas.microsoft.com/office/drawing/2014/main" id="{4A45D182-EF36-40D2-4F1C-9D2FE8AA0EE6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5703282" y="848280"/>
                  <a:ext cx="1765181" cy="221599"/>
                </a:xfrm>
                <a:prstGeom prst="rect">
                  <a:avLst/>
                </a:prstGeom>
                <a:noFill/>
              </p:spPr>
              <p:txBody>
                <a:bodyPr vert="horz" wrap="square" lIns="68580" tIns="34290" rIns="68580" bIns="34290" rtlCol="0" anchor="ctr">
                  <a:noAutofit/>
                </a:bodyPr>
                <a:lstStyle/>
                <a:p>
                  <a:pPr defTabSz="342900">
                    <a:lnSpc>
                      <a:spcPct val="90000"/>
                    </a:lnSpc>
                    <a:buSzPct val="100000"/>
                    <a:defRPr/>
                  </a:pPr>
                  <a:r>
                    <a:rPr lang="en-US" sz="1100" kern="0" dirty="0">
                      <a:latin typeface="Calibri" panose="020F0502020204030204"/>
                    </a:rPr>
                    <a:t>[Phase 3]</a:t>
                  </a:r>
                </a:p>
              </p:txBody>
            </p:sp>
            <p:sp>
              <p:nvSpPr>
                <p:cNvPr id="83" name="RbNavigator">
                  <a:extLst>
                    <a:ext uri="{FF2B5EF4-FFF2-40B4-BE49-F238E27FC236}">
                      <a16:creationId xmlns:a16="http://schemas.microsoft.com/office/drawing/2014/main" id="{67146205-3E26-CB9B-5C18-29F86D09959E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5519493" y="800040"/>
                  <a:ext cx="188615" cy="318081"/>
                </a:xfrm>
                <a:prstGeom prst="rect">
                  <a:avLst/>
                </a:prstGeom>
                <a:solidFill>
                  <a:srgbClr val="FAAB61"/>
                </a:solidFill>
              </p:spPr>
              <p:txBody>
                <a:bodyPr vert="horz" wrap="none" lIns="0" tIns="0" rIns="0" bIns="0" rtlCol="0" anchor="ctr">
                  <a:noAutofit/>
                </a:bodyPr>
                <a:lstStyle/>
                <a:p>
                  <a:pPr algn="ctr" defTabSz="342900">
                    <a:lnSpc>
                      <a:spcPct val="93000"/>
                    </a:lnSpc>
                    <a:buSzPct val="100000"/>
                    <a:defRPr/>
                  </a:pPr>
                  <a:r>
                    <a:rPr kumimoji="1" lang="en-US" sz="1100" kern="0" dirty="0">
                      <a:solidFill>
                        <a:srgbClr val="FFFFFF"/>
                      </a:solidFill>
                      <a:latin typeface="Calibri" panose="020F0502020204030204"/>
                      <a:cs typeface="Arial" pitchFamily="34" charset="0"/>
                    </a:rPr>
                    <a:t>III</a:t>
                  </a:r>
                </a:p>
              </p:txBody>
            </p:sp>
          </p:grpSp>
          <p:grpSp>
            <p:nvGrpSpPr>
              <p:cNvPr id="73" name="Group 72">
                <a:extLst>
                  <a:ext uri="{FF2B5EF4-FFF2-40B4-BE49-F238E27FC236}">
                    <a16:creationId xmlns:a16="http://schemas.microsoft.com/office/drawing/2014/main" id="{A5B8EFC7-FB92-1472-FAD8-584B73B5B3F0}"/>
                  </a:ext>
                </a:extLst>
              </p:cNvPr>
              <p:cNvGrpSpPr/>
              <p:nvPr/>
            </p:nvGrpSpPr>
            <p:grpSpPr>
              <a:xfrm>
                <a:off x="7739718" y="702102"/>
                <a:ext cx="2133116" cy="513958"/>
                <a:chOff x="7739718" y="702102"/>
                <a:chExt cx="2133116" cy="513958"/>
              </a:xfrm>
            </p:grpSpPr>
            <p:sp>
              <p:nvSpPr>
                <p:cNvPr id="78" name="RbLeanShape Arrow Option 1 5">
                  <a:extLst>
                    <a:ext uri="{FF2B5EF4-FFF2-40B4-BE49-F238E27FC236}">
                      <a16:creationId xmlns:a16="http://schemas.microsoft.com/office/drawing/2014/main" id="{28538352-4594-53A8-5D02-DAF8FA137963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7739718" y="702102"/>
                  <a:ext cx="2133116" cy="513958"/>
                </a:xfrm>
                <a:custGeom>
                  <a:avLst/>
                  <a:gdLst>
                    <a:gd name="connsiteX0" fmla="*/ 0 w 457200"/>
                    <a:gd name="connsiteY0" fmla="*/ 0 h 508000"/>
                    <a:gd name="connsiteX1" fmla="*/ 330200 w 457200"/>
                    <a:gd name="connsiteY1" fmla="*/ 0 h 508000"/>
                    <a:gd name="connsiteX2" fmla="*/ 457200 w 457200"/>
                    <a:gd name="connsiteY2" fmla="*/ 254000 h 508000"/>
                    <a:gd name="connsiteX3" fmla="*/ 330200 w 457200"/>
                    <a:gd name="connsiteY3" fmla="*/ 508000 h 508000"/>
                    <a:gd name="connsiteX4" fmla="*/ 0 w 457200"/>
                    <a:gd name="connsiteY4" fmla="*/ 508000 h 508000"/>
                    <a:gd name="connsiteX0" fmla="*/ 0 w 438828"/>
                    <a:gd name="connsiteY0" fmla="*/ 0 h 508000"/>
                    <a:gd name="connsiteX1" fmla="*/ 330200 w 438828"/>
                    <a:gd name="connsiteY1" fmla="*/ 0 h 508000"/>
                    <a:gd name="connsiteX2" fmla="*/ 438828 w 438828"/>
                    <a:gd name="connsiteY2" fmla="*/ 254000 h 508000"/>
                    <a:gd name="connsiteX3" fmla="*/ 330200 w 438828"/>
                    <a:gd name="connsiteY3" fmla="*/ 508000 h 508000"/>
                    <a:gd name="connsiteX4" fmla="*/ 0 w 438828"/>
                    <a:gd name="connsiteY4" fmla="*/ 508000 h 508000"/>
                    <a:gd name="connsiteX0" fmla="*/ 0 w 421194"/>
                    <a:gd name="connsiteY0" fmla="*/ 0 h 508000"/>
                    <a:gd name="connsiteX1" fmla="*/ 330200 w 421194"/>
                    <a:gd name="connsiteY1" fmla="*/ 0 h 508000"/>
                    <a:gd name="connsiteX2" fmla="*/ 421194 w 421194"/>
                    <a:gd name="connsiteY2" fmla="*/ 254000 h 508000"/>
                    <a:gd name="connsiteX3" fmla="*/ 330200 w 421194"/>
                    <a:gd name="connsiteY3" fmla="*/ 508000 h 508000"/>
                    <a:gd name="connsiteX4" fmla="*/ 0 w 421194"/>
                    <a:gd name="connsiteY4" fmla="*/ 508000 h 508000"/>
                    <a:gd name="connsiteX0" fmla="*/ 0 w 404269"/>
                    <a:gd name="connsiteY0" fmla="*/ 0 h 508000"/>
                    <a:gd name="connsiteX1" fmla="*/ 330200 w 404269"/>
                    <a:gd name="connsiteY1" fmla="*/ 0 h 508000"/>
                    <a:gd name="connsiteX2" fmla="*/ 404269 w 404269"/>
                    <a:gd name="connsiteY2" fmla="*/ 254000 h 508000"/>
                    <a:gd name="connsiteX3" fmla="*/ 330200 w 404269"/>
                    <a:gd name="connsiteY3" fmla="*/ 508000 h 508000"/>
                    <a:gd name="connsiteX4" fmla="*/ 0 w 404269"/>
                    <a:gd name="connsiteY4" fmla="*/ 508000 h 508000"/>
                    <a:gd name="connsiteX0" fmla="*/ 0 w 386323"/>
                    <a:gd name="connsiteY0" fmla="*/ 0 h 508000"/>
                    <a:gd name="connsiteX1" fmla="*/ 330200 w 386323"/>
                    <a:gd name="connsiteY1" fmla="*/ 0 h 508000"/>
                    <a:gd name="connsiteX2" fmla="*/ 386323 w 386323"/>
                    <a:gd name="connsiteY2" fmla="*/ 254000 h 508000"/>
                    <a:gd name="connsiteX3" fmla="*/ 330200 w 386323"/>
                    <a:gd name="connsiteY3" fmla="*/ 508000 h 508000"/>
                    <a:gd name="connsiteX4" fmla="*/ 0 w 386323"/>
                    <a:gd name="connsiteY4" fmla="*/ 508000 h 508000"/>
                    <a:gd name="connsiteX0" fmla="*/ 0 w 403473"/>
                    <a:gd name="connsiteY0" fmla="*/ 0 h 508000"/>
                    <a:gd name="connsiteX1" fmla="*/ 330200 w 403473"/>
                    <a:gd name="connsiteY1" fmla="*/ 0 h 508000"/>
                    <a:gd name="connsiteX2" fmla="*/ 403473 w 403473"/>
                    <a:gd name="connsiteY2" fmla="*/ 254000 h 508000"/>
                    <a:gd name="connsiteX3" fmla="*/ 330200 w 403473"/>
                    <a:gd name="connsiteY3" fmla="*/ 508000 h 508000"/>
                    <a:gd name="connsiteX4" fmla="*/ 0 w 403473"/>
                    <a:gd name="connsiteY4" fmla="*/ 508000 h 508000"/>
                    <a:gd name="connsiteX0" fmla="*/ 0 w 385562"/>
                    <a:gd name="connsiteY0" fmla="*/ 0 h 508000"/>
                    <a:gd name="connsiteX1" fmla="*/ 330200 w 385562"/>
                    <a:gd name="connsiteY1" fmla="*/ 0 h 508000"/>
                    <a:gd name="connsiteX2" fmla="*/ 385562 w 385562"/>
                    <a:gd name="connsiteY2" fmla="*/ 254000 h 508000"/>
                    <a:gd name="connsiteX3" fmla="*/ 330200 w 385562"/>
                    <a:gd name="connsiteY3" fmla="*/ 508000 h 508000"/>
                    <a:gd name="connsiteX4" fmla="*/ 0 w 385562"/>
                    <a:gd name="connsiteY4" fmla="*/ 508000 h 508000"/>
                    <a:gd name="connsiteX0" fmla="*/ 0 w 368446"/>
                    <a:gd name="connsiteY0" fmla="*/ 0 h 508000"/>
                    <a:gd name="connsiteX1" fmla="*/ 330200 w 368446"/>
                    <a:gd name="connsiteY1" fmla="*/ 0 h 508000"/>
                    <a:gd name="connsiteX2" fmla="*/ 368446 w 368446"/>
                    <a:gd name="connsiteY2" fmla="*/ 254000 h 508000"/>
                    <a:gd name="connsiteX3" fmla="*/ 330200 w 368446"/>
                    <a:gd name="connsiteY3" fmla="*/ 508000 h 508000"/>
                    <a:gd name="connsiteX4" fmla="*/ 0 w 368446"/>
                    <a:gd name="connsiteY4" fmla="*/ 508000 h 508000"/>
                    <a:gd name="connsiteX0" fmla="*/ 0 w 352090"/>
                    <a:gd name="connsiteY0" fmla="*/ 0 h 508000"/>
                    <a:gd name="connsiteX1" fmla="*/ 330200 w 352090"/>
                    <a:gd name="connsiteY1" fmla="*/ 0 h 508000"/>
                    <a:gd name="connsiteX2" fmla="*/ 352090 w 352090"/>
                    <a:gd name="connsiteY2" fmla="*/ 254000 h 508000"/>
                    <a:gd name="connsiteX3" fmla="*/ 330200 w 352090"/>
                    <a:gd name="connsiteY3" fmla="*/ 508000 h 508000"/>
                    <a:gd name="connsiteX4" fmla="*/ 0 w 352090"/>
                    <a:gd name="connsiteY4" fmla="*/ 508000 h 508000"/>
                    <a:gd name="connsiteX0" fmla="*/ 0 w 367720"/>
                    <a:gd name="connsiteY0" fmla="*/ 0 h 508000"/>
                    <a:gd name="connsiteX1" fmla="*/ 330200 w 367720"/>
                    <a:gd name="connsiteY1" fmla="*/ 0 h 508000"/>
                    <a:gd name="connsiteX2" fmla="*/ 367720 w 367720"/>
                    <a:gd name="connsiteY2" fmla="*/ 254000 h 508000"/>
                    <a:gd name="connsiteX3" fmla="*/ 330200 w 367720"/>
                    <a:gd name="connsiteY3" fmla="*/ 508000 h 508000"/>
                    <a:gd name="connsiteX4" fmla="*/ 0 w 367720"/>
                    <a:gd name="connsiteY4" fmla="*/ 508000 h 508000"/>
                    <a:gd name="connsiteX0" fmla="*/ 0 w 379336"/>
                    <a:gd name="connsiteY0" fmla="*/ 0 h 508000"/>
                    <a:gd name="connsiteX1" fmla="*/ 330200 w 379336"/>
                    <a:gd name="connsiteY1" fmla="*/ 0 h 508000"/>
                    <a:gd name="connsiteX2" fmla="*/ 379336 w 379336"/>
                    <a:gd name="connsiteY2" fmla="*/ 254000 h 508000"/>
                    <a:gd name="connsiteX3" fmla="*/ 330200 w 379336"/>
                    <a:gd name="connsiteY3" fmla="*/ 508000 h 508000"/>
                    <a:gd name="connsiteX4" fmla="*/ 0 w 379336"/>
                    <a:gd name="connsiteY4" fmla="*/ 508000 h 508000"/>
                    <a:gd name="connsiteX0" fmla="*/ 0 w 367353"/>
                    <a:gd name="connsiteY0" fmla="*/ 0 h 508000"/>
                    <a:gd name="connsiteX1" fmla="*/ 330200 w 367353"/>
                    <a:gd name="connsiteY1" fmla="*/ 0 h 508000"/>
                    <a:gd name="connsiteX2" fmla="*/ 367353 w 367353"/>
                    <a:gd name="connsiteY2" fmla="*/ 254000 h 508000"/>
                    <a:gd name="connsiteX3" fmla="*/ 330200 w 367353"/>
                    <a:gd name="connsiteY3" fmla="*/ 508000 h 508000"/>
                    <a:gd name="connsiteX4" fmla="*/ 0 w 367353"/>
                    <a:gd name="connsiteY4" fmla="*/ 508000 h 508000"/>
                    <a:gd name="connsiteX0" fmla="*/ 0 w 355748"/>
                    <a:gd name="connsiteY0" fmla="*/ 0 h 508000"/>
                    <a:gd name="connsiteX1" fmla="*/ 330200 w 355748"/>
                    <a:gd name="connsiteY1" fmla="*/ 0 h 508000"/>
                    <a:gd name="connsiteX2" fmla="*/ 355748 w 355748"/>
                    <a:gd name="connsiteY2" fmla="*/ 254000 h 508000"/>
                    <a:gd name="connsiteX3" fmla="*/ 330200 w 355748"/>
                    <a:gd name="connsiteY3" fmla="*/ 508000 h 508000"/>
                    <a:gd name="connsiteX4" fmla="*/ 0 w 355748"/>
                    <a:gd name="connsiteY4" fmla="*/ 508000 h 508000"/>
                    <a:gd name="connsiteX0" fmla="*/ 0 w 366986"/>
                    <a:gd name="connsiteY0" fmla="*/ 0 h 508000"/>
                    <a:gd name="connsiteX1" fmla="*/ 330200 w 366986"/>
                    <a:gd name="connsiteY1" fmla="*/ 0 h 508000"/>
                    <a:gd name="connsiteX2" fmla="*/ 366986 w 366986"/>
                    <a:gd name="connsiteY2" fmla="*/ 254000 h 508000"/>
                    <a:gd name="connsiteX3" fmla="*/ 330200 w 366986"/>
                    <a:gd name="connsiteY3" fmla="*/ 508000 h 508000"/>
                    <a:gd name="connsiteX4" fmla="*/ 0 w 366986"/>
                    <a:gd name="connsiteY4" fmla="*/ 508000 h 5080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66986" h="508000">
                      <a:moveTo>
                        <a:pt x="0" y="0"/>
                      </a:moveTo>
                      <a:lnTo>
                        <a:pt x="330200" y="0"/>
                      </a:lnTo>
                      <a:lnTo>
                        <a:pt x="366986" y="254000"/>
                      </a:lnTo>
                      <a:lnTo>
                        <a:pt x="330200" y="508000"/>
                      </a:lnTo>
                      <a:lnTo>
                        <a:pt x="0" y="508000"/>
                      </a:lnTo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19050" cap="flat" cmpd="sng" algn="ctr">
                  <a:noFill/>
                  <a:prstDash val="solid"/>
                </a:ln>
                <a:effectLst/>
              </p:spPr>
              <p:txBody>
                <a:bodyPr vert="horz" wrap="square" lIns="0" tIns="0" rIns="0" bIns="0" rtlCol="0" anchor="ctr" anchorCtr="0">
                  <a:noAutofit/>
                </a:bodyPr>
                <a:lstStyle/>
                <a:p>
                  <a:pPr defTabSz="342900" fontAlgn="ctr">
                    <a:defRPr/>
                  </a:pPr>
                  <a:endParaRPr lang="en-US" sz="750" kern="0">
                    <a:solidFill>
                      <a:srgbClr val="000000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79" name="ListLeanHorizontalTextTopic0">
                  <a:extLst>
                    <a:ext uri="{FF2B5EF4-FFF2-40B4-BE49-F238E27FC236}">
                      <a16:creationId xmlns:a16="http://schemas.microsoft.com/office/drawing/2014/main" id="{F600398E-D23C-4903-F0A2-8A917BD2F796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7923507" y="848280"/>
                  <a:ext cx="1765181" cy="221599"/>
                </a:xfrm>
                <a:prstGeom prst="rect">
                  <a:avLst/>
                </a:prstGeom>
                <a:noFill/>
              </p:spPr>
              <p:txBody>
                <a:bodyPr vert="horz" wrap="square" lIns="68580" tIns="34290" rIns="68580" bIns="34290" rtlCol="0" anchor="ctr">
                  <a:noAutofit/>
                </a:bodyPr>
                <a:lstStyle/>
                <a:p>
                  <a:pPr defTabSz="342900">
                    <a:lnSpc>
                      <a:spcPct val="90000"/>
                    </a:lnSpc>
                    <a:buSzPct val="100000"/>
                    <a:defRPr/>
                  </a:pPr>
                  <a:r>
                    <a:rPr lang="en-US" sz="1100" kern="0" dirty="0">
                      <a:latin typeface="Calibri" panose="020F0502020204030204"/>
                    </a:rPr>
                    <a:t>[Phase 4]</a:t>
                  </a:r>
                </a:p>
              </p:txBody>
            </p:sp>
            <p:sp>
              <p:nvSpPr>
                <p:cNvPr id="80" name="RbNavigator">
                  <a:extLst>
                    <a:ext uri="{FF2B5EF4-FFF2-40B4-BE49-F238E27FC236}">
                      <a16:creationId xmlns:a16="http://schemas.microsoft.com/office/drawing/2014/main" id="{41611715-E2B7-B448-E975-2A9FF5D933F5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7739718" y="800040"/>
                  <a:ext cx="188615" cy="318081"/>
                </a:xfrm>
                <a:prstGeom prst="rect">
                  <a:avLst/>
                </a:prstGeom>
                <a:solidFill>
                  <a:srgbClr val="FAAB61"/>
                </a:solidFill>
              </p:spPr>
              <p:txBody>
                <a:bodyPr vert="horz" wrap="none" lIns="0" tIns="0" rIns="0" bIns="0" rtlCol="0" anchor="ctr">
                  <a:noAutofit/>
                </a:bodyPr>
                <a:lstStyle/>
                <a:p>
                  <a:pPr algn="ctr" defTabSz="342900">
                    <a:lnSpc>
                      <a:spcPct val="93000"/>
                    </a:lnSpc>
                    <a:buSzPct val="100000"/>
                    <a:defRPr/>
                  </a:pPr>
                  <a:r>
                    <a:rPr kumimoji="1" lang="en-US" sz="1100" kern="0" dirty="0">
                      <a:solidFill>
                        <a:srgbClr val="FFFFFF"/>
                      </a:solidFill>
                      <a:latin typeface="Calibri" panose="020F0502020204030204"/>
                      <a:cs typeface="Arial" pitchFamily="34" charset="0"/>
                    </a:rPr>
                    <a:t>IV</a:t>
                  </a:r>
                </a:p>
              </p:txBody>
            </p:sp>
          </p:grpSp>
          <p:grpSp>
            <p:nvGrpSpPr>
              <p:cNvPr id="74" name="Group 73">
                <a:extLst>
                  <a:ext uri="{FF2B5EF4-FFF2-40B4-BE49-F238E27FC236}">
                    <a16:creationId xmlns:a16="http://schemas.microsoft.com/office/drawing/2014/main" id="{223A33E3-A497-9524-E11F-C4189A429A87}"/>
                  </a:ext>
                </a:extLst>
              </p:cNvPr>
              <p:cNvGrpSpPr/>
              <p:nvPr/>
            </p:nvGrpSpPr>
            <p:grpSpPr>
              <a:xfrm>
                <a:off x="9959970" y="702102"/>
                <a:ext cx="2133116" cy="513958"/>
                <a:chOff x="10322955" y="702102"/>
                <a:chExt cx="1775262" cy="513958"/>
              </a:xfrm>
            </p:grpSpPr>
            <p:sp>
              <p:nvSpPr>
                <p:cNvPr id="75" name="RbLeanShape Arrow Option 1 5">
                  <a:extLst>
                    <a:ext uri="{FF2B5EF4-FFF2-40B4-BE49-F238E27FC236}">
                      <a16:creationId xmlns:a16="http://schemas.microsoft.com/office/drawing/2014/main" id="{F7B4EF1A-2044-6A0B-9154-1F8168E47E43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10322955" y="702102"/>
                  <a:ext cx="1775262" cy="513958"/>
                </a:xfrm>
                <a:custGeom>
                  <a:avLst/>
                  <a:gdLst>
                    <a:gd name="connsiteX0" fmla="*/ 0 w 457200"/>
                    <a:gd name="connsiteY0" fmla="*/ 0 h 508000"/>
                    <a:gd name="connsiteX1" fmla="*/ 330200 w 457200"/>
                    <a:gd name="connsiteY1" fmla="*/ 0 h 508000"/>
                    <a:gd name="connsiteX2" fmla="*/ 457200 w 457200"/>
                    <a:gd name="connsiteY2" fmla="*/ 254000 h 508000"/>
                    <a:gd name="connsiteX3" fmla="*/ 330200 w 457200"/>
                    <a:gd name="connsiteY3" fmla="*/ 508000 h 508000"/>
                    <a:gd name="connsiteX4" fmla="*/ 0 w 457200"/>
                    <a:gd name="connsiteY4" fmla="*/ 508000 h 508000"/>
                    <a:gd name="connsiteX0" fmla="*/ 0 w 438828"/>
                    <a:gd name="connsiteY0" fmla="*/ 0 h 508000"/>
                    <a:gd name="connsiteX1" fmla="*/ 330200 w 438828"/>
                    <a:gd name="connsiteY1" fmla="*/ 0 h 508000"/>
                    <a:gd name="connsiteX2" fmla="*/ 438828 w 438828"/>
                    <a:gd name="connsiteY2" fmla="*/ 254000 h 508000"/>
                    <a:gd name="connsiteX3" fmla="*/ 330200 w 438828"/>
                    <a:gd name="connsiteY3" fmla="*/ 508000 h 508000"/>
                    <a:gd name="connsiteX4" fmla="*/ 0 w 438828"/>
                    <a:gd name="connsiteY4" fmla="*/ 508000 h 508000"/>
                    <a:gd name="connsiteX0" fmla="*/ 0 w 421194"/>
                    <a:gd name="connsiteY0" fmla="*/ 0 h 508000"/>
                    <a:gd name="connsiteX1" fmla="*/ 330200 w 421194"/>
                    <a:gd name="connsiteY1" fmla="*/ 0 h 508000"/>
                    <a:gd name="connsiteX2" fmla="*/ 421194 w 421194"/>
                    <a:gd name="connsiteY2" fmla="*/ 254000 h 508000"/>
                    <a:gd name="connsiteX3" fmla="*/ 330200 w 421194"/>
                    <a:gd name="connsiteY3" fmla="*/ 508000 h 508000"/>
                    <a:gd name="connsiteX4" fmla="*/ 0 w 421194"/>
                    <a:gd name="connsiteY4" fmla="*/ 508000 h 508000"/>
                    <a:gd name="connsiteX0" fmla="*/ 0 w 404269"/>
                    <a:gd name="connsiteY0" fmla="*/ 0 h 508000"/>
                    <a:gd name="connsiteX1" fmla="*/ 330200 w 404269"/>
                    <a:gd name="connsiteY1" fmla="*/ 0 h 508000"/>
                    <a:gd name="connsiteX2" fmla="*/ 404269 w 404269"/>
                    <a:gd name="connsiteY2" fmla="*/ 254000 h 508000"/>
                    <a:gd name="connsiteX3" fmla="*/ 330200 w 404269"/>
                    <a:gd name="connsiteY3" fmla="*/ 508000 h 508000"/>
                    <a:gd name="connsiteX4" fmla="*/ 0 w 404269"/>
                    <a:gd name="connsiteY4" fmla="*/ 508000 h 508000"/>
                    <a:gd name="connsiteX0" fmla="*/ 0 w 386323"/>
                    <a:gd name="connsiteY0" fmla="*/ 0 h 508000"/>
                    <a:gd name="connsiteX1" fmla="*/ 330200 w 386323"/>
                    <a:gd name="connsiteY1" fmla="*/ 0 h 508000"/>
                    <a:gd name="connsiteX2" fmla="*/ 386323 w 386323"/>
                    <a:gd name="connsiteY2" fmla="*/ 254000 h 508000"/>
                    <a:gd name="connsiteX3" fmla="*/ 330200 w 386323"/>
                    <a:gd name="connsiteY3" fmla="*/ 508000 h 508000"/>
                    <a:gd name="connsiteX4" fmla="*/ 0 w 386323"/>
                    <a:gd name="connsiteY4" fmla="*/ 508000 h 508000"/>
                    <a:gd name="connsiteX0" fmla="*/ 0 w 403473"/>
                    <a:gd name="connsiteY0" fmla="*/ 0 h 508000"/>
                    <a:gd name="connsiteX1" fmla="*/ 330200 w 403473"/>
                    <a:gd name="connsiteY1" fmla="*/ 0 h 508000"/>
                    <a:gd name="connsiteX2" fmla="*/ 403473 w 403473"/>
                    <a:gd name="connsiteY2" fmla="*/ 254000 h 508000"/>
                    <a:gd name="connsiteX3" fmla="*/ 330200 w 403473"/>
                    <a:gd name="connsiteY3" fmla="*/ 508000 h 508000"/>
                    <a:gd name="connsiteX4" fmla="*/ 0 w 403473"/>
                    <a:gd name="connsiteY4" fmla="*/ 508000 h 508000"/>
                    <a:gd name="connsiteX0" fmla="*/ 0 w 385562"/>
                    <a:gd name="connsiteY0" fmla="*/ 0 h 508000"/>
                    <a:gd name="connsiteX1" fmla="*/ 330200 w 385562"/>
                    <a:gd name="connsiteY1" fmla="*/ 0 h 508000"/>
                    <a:gd name="connsiteX2" fmla="*/ 385562 w 385562"/>
                    <a:gd name="connsiteY2" fmla="*/ 254000 h 508000"/>
                    <a:gd name="connsiteX3" fmla="*/ 330200 w 385562"/>
                    <a:gd name="connsiteY3" fmla="*/ 508000 h 508000"/>
                    <a:gd name="connsiteX4" fmla="*/ 0 w 385562"/>
                    <a:gd name="connsiteY4" fmla="*/ 508000 h 508000"/>
                    <a:gd name="connsiteX0" fmla="*/ 0 w 368446"/>
                    <a:gd name="connsiteY0" fmla="*/ 0 h 508000"/>
                    <a:gd name="connsiteX1" fmla="*/ 330200 w 368446"/>
                    <a:gd name="connsiteY1" fmla="*/ 0 h 508000"/>
                    <a:gd name="connsiteX2" fmla="*/ 368446 w 368446"/>
                    <a:gd name="connsiteY2" fmla="*/ 254000 h 508000"/>
                    <a:gd name="connsiteX3" fmla="*/ 330200 w 368446"/>
                    <a:gd name="connsiteY3" fmla="*/ 508000 h 508000"/>
                    <a:gd name="connsiteX4" fmla="*/ 0 w 368446"/>
                    <a:gd name="connsiteY4" fmla="*/ 508000 h 508000"/>
                    <a:gd name="connsiteX0" fmla="*/ 0 w 352090"/>
                    <a:gd name="connsiteY0" fmla="*/ 0 h 508000"/>
                    <a:gd name="connsiteX1" fmla="*/ 330200 w 352090"/>
                    <a:gd name="connsiteY1" fmla="*/ 0 h 508000"/>
                    <a:gd name="connsiteX2" fmla="*/ 352090 w 352090"/>
                    <a:gd name="connsiteY2" fmla="*/ 254000 h 508000"/>
                    <a:gd name="connsiteX3" fmla="*/ 330200 w 352090"/>
                    <a:gd name="connsiteY3" fmla="*/ 508000 h 508000"/>
                    <a:gd name="connsiteX4" fmla="*/ 0 w 352090"/>
                    <a:gd name="connsiteY4" fmla="*/ 508000 h 508000"/>
                    <a:gd name="connsiteX0" fmla="*/ 0 w 367720"/>
                    <a:gd name="connsiteY0" fmla="*/ 0 h 508000"/>
                    <a:gd name="connsiteX1" fmla="*/ 330200 w 367720"/>
                    <a:gd name="connsiteY1" fmla="*/ 0 h 508000"/>
                    <a:gd name="connsiteX2" fmla="*/ 367720 w 367720"/>
                    <a:gd name="connsiteY2" fmla="*/ 254000 h 508000"/>
                    <a:gd name="connsiteX3" fmla="*/ 330200 w 367720"/>
                    <a:gd name="connsiteY3" fmla="*/ 508000 h 508000"/>
                    <a:gd name="connsiteX4" fmla="*/ 0 w 367720"/>
                    <a:gd name="connsiteY4" fmla="*/ 508000 h 508000"/>
                    <a:gd name="connsiteX0" fmla="*/ 0 w 379336"/>
                    <a:gd name="connsiteY0" fmla="*/ 0 h 508000"/>
                    <a:gd name="connsiteX1" fmla="*/ 330200 w 379336"/>
                    <a:gd name="connsiteY1" fmla="*/ 0 h 508000"/>
                    <a:gd name="connsiteX2" fmla="*/ 379336 w 379336"/>
                    <a:gd name="connsiteY2" fmla="*/ 254000 h 508000"/>
                    <a:gd name="connsiteX3" fmla="*/ 330200 w 379336"/>
                    <a:gd name="connsiteY3" fmla="*/ 508000 h 508000"/>
                    <a:gd name="connsiteX4" fmla="*/ 0 w 379336"/>
                    <a:gd name="connsiteY4" fmla="*/ 508000 h 508000"/>
                    <a:gd name="connsiteX0" fmla="*/ 0 w 367353"/>
                    <a:gd name="connsiteY0" fmla="*/ 0 h 508000"/>
                    <a:gd name="connsiteX1" fmla="*/ 330200 w 367353"/>
                    <a:gd name="connsiteY1" fmla="*/ 0 h 508000"/>
                    <a:gd name="connsiteX2" fmla="*/ 367353 w 367353"/>
                    <a:gd name="connsiteY2" fmla="*/ 254000 h 508000"/>
                    <a:gd name="connsiteX3" fmla="*/ 330200 w 367353"/>
                    <a:gd name="connsiteY3" fmla="*/ 508000 h 508000"/>
                    <a:gd name="connsiteX4" fmla="*/ 0 w 367353"/>
                    <a:gd name="connsiteY4" fmla="*/ 508000 h 508000"/>
                    <a:gd name="connsiteX0" fmla="*/ 0 w 355748"/>
                    <a:gd name="connsiteY0" fmla="*/ 0 h 508000"/>
                    <a:gd name="connsiteX1" fmla="*/ 330200 w 355748"/>
                    <a:gd name="connsiteY1" fmla="*/ 0 h 508000"/>
                    <a:gd name="connsiteX2" fmla="*/ 355748 w 355748"/>
                    <a:gd name="connsiteY2" fmla="*/ 254000 h 508000"/>
                    <a:gd name="connsiteX3" fmla="*/ 330200 w 355748"/>
                    <a:gd name="connsiteY3" fmla="*/ 508000 h 508000"/>
                    <a:gd name="connsiteX4" fmla="*/ 0 w 355748"/>
                    <a:gd name="connsiteY4" fmla="*/ 508000 h 508000"/>
                    <a:gd name="connsiteX0" fmla="*/ 0 w 366986"/>
                    <a:gd name="connsiteY0" fmla="*/ 0 h 508000"/>
                    <a:gd name="connsiteX1" fmla="*/ 330200 w 366986"/>
                    <a:gd name="connsiteY1" fmla="*/ 0 h 508000"/>
                    <a:gd name="connsiteX2" fmla="*/ 366986 w 366986"/>
                    <a:gd name="connsiteY2" fmla="*/ 254000 h 508000"/>
                    <a:gd name="connsiteX3" fmla="*/ 330200 w 366986"/>
                    <a:gd name="connsiteY3" fmla="*/ 508000 h 508000"/>
                    <a:gd name="connsiteX4" fmla="*/ 0 w 366986"/>
                    <a:gd name="connsiteY4" fmla="*/ 508000 h 5080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66986" h="508000">
                      <a:moveTo>
                        <a:pt x="0" y="0"/>
                      </a:moveTo>
                      <a:lnTo>
                        <a:pt x="330200" y="0"/>
                      </a:lnTo>
                      <a:lnTo>
                        <a:pt x="366986" y="254000"/>
                      </a:lnTo>
                      <a:lnTo>
                        <a:pt x="330200" y="508000"/>
                      </a:lnTo>
                      <a:lnTo>
                        <a:pt x="0" y="508000"/>
                      </a:lnTo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19050" cap="flat" cmpd="sng" algn="ctr">
                  <a:noFill/>
                  <a:prstDash val="solid"/>
                </a:ln>
                <a:effectLst/>
              </p:spPr>
              <p:txBody>
                <a:bodyPr vert="horz" wrap="square" lIns="0" tIns="0" rIns="0" bIns="0" rtlCol="0" anchor="ctr" anchorCtr="0">
                  <a:noAutofit/>
                </a:bodyPr>
                <a:lstStyle/>
                <a:p>
                  <a:pPr defTabSz="342900" fontAlgn="ctr">
                    <a:defRPr/>
                  </a:pPr>
                  <a:endParaRPr lang="en-US" sz="750" kern="0" dirty="0">
                    <a:solidFill>
                      <a:srgbClr val="000000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76" name="ListLeanHorizontalTextTopic0">
                  <a:extLst>
                    <a:ext uri="{FF2B5EF4-FFF2-40B4-BE49-F238E27FC236}">
                      <a16:creationId xmlns:a16="http://schemas.microsoft.com/office/drawing/2014/main" id="{B231A8A2-087A-3CE0-2E5C-0F0F9E5B5B41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0475911" y="848280"/>
                  <a:ext cx="1469052" cy="221599"/>
                </a:xfrm>
                <a:prstGeom prst="rect">
                  <a:avLst/>
                </a:prstGeom>
                <a:noFill/>
              </p:spPr>
              <p:txBody>
                <a:bodyPr vert="horz" wrap="square" lIns="68580" tIns="34290" rIns="68580" bIns="34290" rtlCol="0" anchor="ctr">
                  <a:noAutofit/>
                </a:bodyPr>
                <a:lstStyle/>
                <a:p>
                  <a:pPr defTabSz="342900">
                    <a:lnSpc>
                      <a:spcPct val="90000"/>
                    </a:lnSpc>
                    <a:buSzPct val="100000"/>
                    <a:defRPr/>
                  </a:pPr>
                  <a:r>
                    <a:rPr lang="en-US" sz="1100" kern="0" dirty="0">
                      <a:latin typeface="Calibri" panose="020F0502020204030204"/>
                    </a:rPr>
                    <a:t>[Phase 5]</a:t>
                  </a:r>
                </a:p>
              </p:txBody>
            </p:sp>
            <p:sp>
              <p:nvSpPr>
                <p:cNvPr id="77" name="RbNavigator">
                  <a:extLst>
                    <a:ext uri="{FF2B5EF4-FFF2-40B4-BE49-F238E27FC236}">
                      <a16:creationId xmlns:a16="http://schemas.microsoft.com/office/drawing/2014/main" id="{7039E9DB-46DE-5A08-4847-9131E8FD68B3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0322955" y="800040"/>
                  <a:ext cx="156973" cy="318081"/>
                </a:xfrm>
                <a:prstGeom prst="rect">
                  <a:avLst/>
                </a:prstGeom>
                <a:solidFill>
                  <a:srgbClr val="FAAB61"/>
                </a:solidFill>
              </p:spPr>
              <p:txBody>
                <a:bodyPr vert="horz" wrap="none" lIns="0" tIns="0" rIns="0" bIns="0" rtlCol="0" anchor="ctr">
                  <a:noAutofit/>
                </a:bodyPr>
                <a:lstStyle/>
                <a:p>
                  <a:pPr algn="ctr" defTabSz="342900">
                    <a:lnSpc>
                      <a:spcPct val="93000"/>
                    </a:lnSpc>
                    <a:buSzPct val="100000"/>
                    <a:defRPr/>
                  </a:pPr>
                  <a:r>
                    <a:rPr kumimoji="1" lang="en-US" sz="1100" kern="0" dirty="0">
                      <a:solidFill>
                        <a:srgbClr val="FFFFFF"/>
                      </a:solidFill>
                      <a:latin typeface="Calibri" panose="020F0502020204030204"/>
                      <a:cs typeface="Arial" pitchFamily="34" charset="0"/>
                    </a:rPr>
                    <a:t>V</a:t>
                  </a:r>
                </a:p>
              </p:txBody>
            </p:sp>
          </p:grpSp>
        </p:grp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54C4C5B5-D65A-4E28-7712-7793D901B678}"/>
                </a:ext>
              </a:extLst>
            </p:cNvPr>
            <p:cNvGrpSpPr/>
            <p:nvPr/>
          </p:nvGrpSpPr>
          <p:grpSpPr>
            <a:xfrm>
              <a:off x="137924" y="1362238"/>
              <a:ext cx="11955166" cy="4007434"/>
              <a:chOff x="137924" y="1362238"/>
              <a:chExt cx="11955166" cy="4007434"/>
            </a:xfrm>
          </p:grpSpPr>
          <p:cxnSp>
            <p:nvCxnSpPr>
              <p:cNvPr id="61" name="Straight Connector 60">
                <a:extLst>
                  <a:ext uri="{FF2B5EF4-FFF2-40B4-BE49-F238E27FC236}">
                    <a16:creationId xmlns:a16="http://schemas.microsoft.com/office/drawing/2014/main" id="{64771739-A25A-1BFA-5764-70CE7FF5579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90879" y="1364410"/>
                <a:ext cx="0" cy="4005262"/>
              </a:xfrm>
              <a:prstGeom prst="line">
                <a:avLst/>
              </a:prstGeom>
              <a:noFill/>
              <a:ln w="38100" cap="flat" cmpd="sng" algn="ctr">
                <a:solidFill>
                  <a:srgbClr val="FF859F"/>
                </a:solidFill>
                <a:prstDash val="solid"/>
              </a:ln>
              <a:effectLst/>
            </p:spPr>
          </p:cxnSp>
          <p:sp>
            <p:nvSpPr>
              <p:cNvPr id="62" name="Rectangle 61">
                <a:extLst>
                  <a:ext uri="{FF2B5EF4-FFF2-40B4-BE49-F238E27FC236}">
                    <a16:creationId xmlns:a16="http://schemas.microsoft.com/office/drawing/2014/main" id="{E73089FA-23EB-5607-526C-6701CFD117C0}"/>
                  </a:ext>
                </a:extLst>
              </p:cNvPr>
              <p:cNvSpPr/>
              <p:nvPr/>
            </p:nvSpPr>
            <p:spPr>
              <a:xfrm>
                <a:off x="137924" y="1364410"/>
                <a:ext cx="782909" cy="169277"/>
              </a:xfrm>
              <a:prstGeom prst="rect">
                <a:avLst/>
              </a:prstGeom>
            </p:spPr>
            <p:txBody>
              <a:bodyPr wrap="square" lIns="0" tIns="0" rIns="0" bIns="0" anchor="ctr">
                <a:noAutofit/>
              </a:bodyPr>
              <a:lstStyle/>
              <a:p>
                <a:pPr algn="r" defTabSz="342900">
                  <a:buSzPct val="100000"/>
                  <a:defRPr/>
                </a:pPr>
                <a:r>
                  <a:rPr lang="en-US" sz="1100" dirty="0">
                    <a:solidFill>
                      <a:prstClr val="black"/>
                    </a:solidFill>
                    <a:latin typeface="Calibri" panose="020F0502020204030204"/>
                    <a:cs typeface="Arial" pitchFamily="34" charset="0"/>
                  </a:rPr>
                  <a:t>Activities</a:t>
                </a:r>
              </a:p>
            </p:txBody>
          </p:sp>
          <p:sp>
            <p:nvSpPr>
              <p:cNvPr id="63" name="Textframe 7">
                <a:extLst>
                  <a:ext uri="{FF2B5EF4-FFF2-40B4-BE49-F238E27FC236}">
                    <a16:creationId xmlns:a16="http://schemas.microsoft.com/office/drawing/2014/main" id="{A894A88A-C8F6-FCB6-789C-BE684E19D32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735712" y="1362239"/>
                <a:ext cx="2135141" cy="4005261"/>
              </a:xfrm>
              <a:prstGeom prst="rect">
                <a:avLst/>
              </a:prstGeom>
              <a:solidFill>
                <a:srgbClr val="F2F2F2"/>
              </a:solidFill>
              <a:ln>
                <a:noFill/>
              </a:ln>
            </p:spPr>
            <p:txBody>
              <a:bodyPr vert="horz" wrap="square" lIns="36000" tIns="36000" rIns="36000" bIns="36000" rtlCol="0" anchor="t">
                <a:noAutofit/>
              </a:bodyPr>
              <a:lstStyle>
                <a:defPPr>
                  <a:defRPr lang="en-US"/>
                </a:defPPr>
                <a:lvl1pPr marR="0" lvl="0" indent="0" defTabSz="457200" fontAlgn="auto">
                  <a:lnSpc>
                    <a:spcPct val="93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Tx/>
                  <a:buNone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  <p:sp>
            <p:nvSpPr>
              <p:cNvPr id="64" name="Textframe 7">
                <a:extLst>
                  <a:ext uri="{FF2B5EF4-FFF2-40B4-BE49-F238E27FC236}">
                    <a16:creationId xmlns:a16="http://schemas.microsoft.com/office/drawing/2014/main" id="{4EF0094D-0A6C-2E89-4516-B678DEC9A62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513373" y="1362239"/>
                <a:ext cx="2135141" cy="4005261"/>
              </a:xfrm>
              <a:prstGeom prst="rect">
                <a:avLst/>
              </a:prstGeom>
              <a:solidFill>
                <a:srgbClr val="F2F2F2"/>
              </a:solidFill>
              <a:ln>
                <a:noFill/>
              </a:ln>
            </p:spPr>
            <p:txBody>
              <a:bodyPr vert="horz" wrap="square" lIns="36000" tIns="36000" rIns="36000" bIns="36000" rtlCol="0" anchor="t">
                <a:noAutofit/>
              </a:bodyPr>
              <a:lstStyle>
                <a:defPPr>
                  <a:defRPr lang="en-US"/>
                </a:defPPr>
                <a:lvl1pPr marR="0" lvl="0" indent="0" defTabSz="457200" fontAlgn="auto">
                  <a:lnSpc>
                    <a:spcPct val="93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Tx/>
                  <a:buNone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  <p:sp>
            <p:nvSpPr>
              <p:cNvPr id="65" name="Textframe 7">
                <a:extLst>
                  <a:ext uri="{FF2B5EF4-FFF2-40B4-BE49-F238E27FC236}">
                    <a16:creationId xmlns:a16="http://schemas.microsoft.com/office/drawing/2014/main" id="{F48806C7-9B25-E027-258B-F6BF22AD4A9A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291034" y="1362239"/>
                <a:ext cx="2135141" cy="4005261"/>
              </a:xfrm>
              <a:prstGeom prst="rect">
                <a:avLst/>
              </a:prstGeom>
              <a:solidFill>
                <a:srgbClr val="F2F2F2"/>
              </a:solidFill>
              <a:ln>
                <a:noFill/>
              </a:ln>
            </p:spPr>
            <p:txBody>
              <a:bodyPr vert="horz" wrap="square" lIns="36000" tIns="36000" rIns="36000" bIns="36000" rtlCol="0" anchor="t">
                <a:noAutofit/>
              </a:bodyPr>
              <a:lstStyle>
                <a:defPPr>
                  <a:defRPr lang="en-US"/>
                </a:defPPr>
                <a:lvl1pPr marR="0" lvl="0" indent="0" defTabSz="457200" fontAlgn="auto">
                  <a:lnSpc>
                    <a:spcPct val="93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Tx/>
                  <a:buNone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  <p:sp>
            <p:nvSpPr>
              <p:cNvPr id="66" name="Textframe 7">
                <a:extLst>
                  <a:ext uri="{FF2B5EF4-FFF2-40B4-BE49-F238E27FC236}">
                    <a16:creationId xmlns:a16="http://schemas.microsoft.com/office/drawing/2014/main" id="{6B823C44-F5BB-1D90-825C-D440131CCF2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68695" y="1362238"/>
                <a:ext cx="2135141" cy="4005262"/>
              </a:xfrm>
              <a:prstGeom prst="rect">
                <a:avLst/>
              </a:prstGeom>
              <a:solidFill>
                <a:srgbClr val="F2F2F2"/>
              </a:solidFill>
              <a:ln>
                <a:noFill/>
              </a:ln>
            </p:spPr>
            <p:txBody>
              <a:bodyPr vert="horz" wrap="square" lIns="36000" tIns="36000" rIns="36000" bIns="36000" rtlCol="0" anchor="t">
                <a:noAutofit/>
              </a:bodyPr>
              <a:lstStyle>
                <a:defPPr>
                  <a:defRPr lang="en-US"/>
                </a:defPPr>
                <a:lvl1pPr marR="0" lvl="0" indent="0" defTabSz="457200" fontAlgn="auto">
                  <a:lnSpc>
                    <a:spcPct val="93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Tx/>
                  <a:buNone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  <p:sp>
            <p:nvSpPr>
              <p:cNvPr id="67" name="Textframe 7">
                <a:extLst>
                  <a:ext uri="{FF2B5EF4-FFF2-40B4-BE49-F238E27FC236}">
                    <a16:creationId xmlns:a16="http://schemas.microsoft.com/office/drawing/2014/main" id="{D86B43BA-B80A-FF95-53EC-ACD7DE158AA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957949" y="1362239"/>
                <a:ext cx="2135141" cy="4005261"/>
              </a:xfrm>
              <a:prstGeom prst="rect">
                <a:avLst/>
              </a:prstGeom>
              <a:solidFill>
                <a:srgbClr val="F2F2F2"/>
              </a:solidFill>
              <a:ln>
                <a:noFill/>
              </a:ln>
            </p:spPr>
            <p:txBody>
              <a:bodyPr vert="horz" wrap="square" lIns="36000" tIns="36000" rIns="36000" bIns="36000" rtlCol="0" anchor="t">
                <a:noAutofit/>
              </a:bodyPr>
              <a:lstStyle>
                <a:defPPr>
                  <a:defRPr lang="en-US"/>
                </a:defPPr>
                <a:lvl1pPr marR="0" lvl="0" indent="0" defTabSz="457200" fontAlgn="auto">
                  <a:lnSpc>
                    <a:spcPct val="93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Tx/>
                  <a:buNone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</p:grp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73F1AEAE-603B-DFA6-C500-08C2B94EBFC3}"/>
                </a:ext>
              </a:extLst>
            </p:cNvPr>
            <p:cNvGrpSpPr/>
            <p:nvPr/>
          </p:nvGrpSpPr>
          <p:grpSpPr>
            <a:xfrm>
              <a:off x="20903" y="5478052"/>
              <a:ext cx="12072187" cy="920574"/>
              <a:chOff x="20903" y="5478052"/>
              <a:chExt cx="12072187" cy="920574"/>
            </a:xfrm>
          </p:grpSpPr>
          <p:cxnSp>
            <p:nvCxnSpPr>
              <p:cNvPr id="54" name="Straight Connector 53">
                <a:extLst>
                  <a:ext uri="{FF2B5EF4-FFF2-40B4-BE49-F238E27FC236}">
                    <a16:creationId xmlns:a16="http://schemas.microsoft.com/office/drawing/2014/main" id="{ED0E2EFD-20BA-8923-6299-0D61D486BC4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91725" y="5478052"/>
                <a:ext cx="0" cy="920574"/>
              </a:xfrm>
              <a:prstGeom prst="line">
                <a:avLst/>
              </a:prstGeom>
              <a:noFill/>
              <a:ln w="38100" cap="flat" cmpd="sng" algn="ctr">
                <a:solidFill>
                  <a:schemeClr val="accent4">
                    <a:lumMod val="60000"/>
                    <a:lumOff val="40000"/>
                  </a:schemeClr>
                </a:solidFill>
                <a:prstDash val="solid"/>
              </a:ln>
              <a:effectLst/>
            </p:spPr>
          </p:cxnSp>
          <p:sp>
            <p:nvSpPr>
              <p:cNvPr id="55" name="Rectangle 54">
                <a:extLst>
                  <a:ext uri="{FF2B5EF4-FFF2-40B4-BE49-F238E27FC236}">
                    <a16:creationId xmlns:a16="http://schemas.microsoft.com/office/drawing/2014/main" id="{8C18CDF1-9EC7-336E-C6E1-25B9754E7AB3}"/>
                  </a:ext>
                </a:extLst>
              </p:cNvPr>
              <p:cNvSpPr/>
              <p:nvPr/>
            </p:nvSpPr>
            <p:spPr>
              <a:xfrm>
                <a:off x="20903" y="5478052"/>
                <a:ext cx="891097" cy="111308"/>
              </a:xfrm>
              <a:prstGeom prst="rect">
                <a:avLst/>
              </a:prstGeom>
            </p:spPr>
            <p:txBody>
              <a:bodyPr wrap="square" lIns="0" tIns="0" rIns="0" bIns="0" anchor="ctr">
                <a:noAutofit/>
              </a:bodyPr>
              <a:lstStyle/>
              <a:p>
                <a:pPr algn="r" defTabSz="342900">
                  <a:lnSpc>
                    <a:spcPct val="90000"/>
                  </a:lnSpc>
                  <a:buSzPct val="100000"/>
                  <a:defRPr/>
                </a:pPr>
                <a:r>
                  <a:rPr lang="en-US" sz="1100" dirty="0">
                    <a:solidFill>
                      <a:prstClr val="black"/>
                    </a:solidFill>
                    <a:latin typeface="Calibri" panose="020F0502020204030204"/>
                    <a:cs typeface="Arial" pitchFamily="34" charset="0"/>
                  </a:rPr>
                  <a:t>Deliverables</a:t>
                </a:r>
              </a:p>
            </p:txBody>
          </p:sp>
          <p:sp>
            <p:nvSpPr>
              <p:cNvPr id="56" name="Textframe 7">
                <a:extLst>
                  <a:ext uri="{FF2B5EF4-FFF2-40B4-BE49-F238E27FC236}">
                    <a16:creationId xmlns:a16="http://schemas.microsoft.com/office/drawing/2014/main" id="{00FAE46E-6394-2F12-19AE-32C482606CA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68695" y="5478052"/>
                <a:ext cx="2135141" cy="920574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</p:spPr>
            <p:txBody>
              <a:bodyPr vert="horz" wrap="square" lIns="36000" tIns="36000" rIns="36000" bIns="36000" rtlCol="0" anchor="t" anchorCtr="0">
                <a:noAutofit/>
              </a:bodyPr>
              <a:lstStyle>
                <a:defPPr>
                  <a:defRPr lang="en-US"/>
                </a:defPPr>
                <a:lvl1pPr marR="0" lvl="0" indent="0" defTabSz="457200" fontAlgn="auto">
                  <a:lnSpc>
                    <a:spcPct val="93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Tx/>
                  <a:buNone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  <p:sp>
            <p:nvSpPr>
              <p:cNvPr id="57" name="Textframe 7">
                <a:extLst>
                  <a:ext uri="{FF2B5EF4-FFF2-40B4-BE49-F238E27FC236}">
                    <a16:creationId xmlns:a16="http://schemas.microsoft.com/office/drawing/2014/main" id="{933ED560-0C67-F87B-722D-2F3F6239C5A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291009" y="5478052"/>
                <a:ext cx="2135141" cy="920574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</p:spPr>
            <p:txBody>
              <a:bodyPr vert="horz" wrap="square" lIns="36000" tIns="36000" rIns="36000" bIns="36000" rtlCol="0" anchor="t" anchorCtr="0">
                <a:noAutofit/>
              </a:bodyPr>
              <a:lstStyle>
                <a:defPPr>
                  <a:defRPr lang="en-US"/>
                </a:defPPr>
                <a:lvl1pPr marR="0" lvl="0" indent="0" defTabSz="457200" fontAlgn="auto">
                  <a:lnSpc>
                    <a:spcPct val="93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Tx/>
                  <a:buNone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  <p:sp>
            <p:nvSpPr>
              <p:cNvPr id="58" name="Textframe 7">
                <a:extLst>
                  <a:ext uri="{FF2B5EF4-FFF2-40B4-BE49-F238E27FC236}">
                    <a16:creationId xmlns:a16="http://schemas.microsoft.com/office/drawing/2014/main" id="{403B299D-3CF6-442D-88C7-C0E433FE170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513322" y="5478052"/>
                <a:ext cx="2135141" cy="920574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</p:spPr>
            <p:txBody>
              <a:bodyPr vert="horz" wrap="square" lIns="36000" tIns="36000" rIns="36000" bIns="36000" rtlCol="0" anchor="t" anchorCtr="0">
                <a:noAutofit/>
              </a:bodyPr>
              <a:lstStyle>
                <a:defPPr>
                  <a:defRPr lang="en-US"/>
                </a:defPPr>
                <a:lvl1pPr marR="0" lvl="0" indent="0" defTabSz="457200" fontAlgn="auto">
                  <a:lnSpc>
                    <a:spcPct val="93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Tx/>
                  <a:buNone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  <p:sp>
            <p:nvSpPr>
              <p:cNvPr id="59" name="Textframe 7">
                <a:extLst>
                  <a:ext uri="{FF2B5EF4-FFF2-40B4-BE49-F238E27FC236}">
                    <a16:creationId xmlns:a16="http://schemas.microsoft.com/office/drawing/2014/main" id="{45A9E604-0D18-6829-CC3D-35A82681A66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735636" y="5478052"/>
                <a:ext cx="2135141" cy="920574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</p:spPr>
            <p:txBody>
              <a:bodyPr vert="horz" wrap="square" lIns="36000" tIns="36000" rIns="36000" bIns="36000" rtlCol="0" anchor="t" anchorCtr="0">
                <a:noAutofit/>
              </a:bodyPr>
              <a:lstStyle>
                <a:defPPr>
                  <a:defRPr lang="en-US"/>
                </a:defPPr>
                <a:lvl1pPr marR="0" lvl="0" indent="0" defTabSz="457200" fontAlgn="auto">
                  <a:lnSpc>
                    <a:spcPct val="93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Tx/>
                  <a:buNone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  <p:sp>
            <p:nvSpPr>
              <p:cNvPr id="60" name="Textframe 7">
                <a:extLst>
                  <a:ext uri="{FF2B5EF4-FFF2-40B4-BE49-F238E27FC236}">
                    <a16:creationId xmlns:a16="http://schemas.microsoft.com/office/drawing/2014/main" id="{66BA782E-57C3-6F75-675B-B4C08A60A3CA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957949" y="5478052"/>
                <a:ext cx="2135141" cy="920574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</p:spPr>
            <p:txBody>
              <a:bodyPr vert="horz" wrap="square" lIns="36000" tIns="36000" rIns="36000" bIns="36000" rtlCol="0" anchor="t" anchorCtr="0">
                <a:noAutofit/>
              </a:bodyPr>
              <a:lstStyle>
                <a:defPPr>
                  <a:defRPr lang="en-US"/>
                </a:defPPr>
                <a:lvl1pPr marR="0" lvl="0" indent="0" defTabSz="457200" fontAlgn="auto">
                  <a:lnSpc>
                    <a:spcPct val="93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Tx/>
                  <a:buNone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174045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9D6025-9C69-69E7-64D4-72F496F9D8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0C40E66-1992-DA57-2D3E-0CE899BD5DBD}"/>
              </a:ext>
            </a:extLst>
          </p:cNvPr>
          <p:cNvSpPr/>
          <p:nvPr/>
        </p:nvSpPr>
        <p:spPr>
          <a:xfrm>
            <a:off x="-1561" y="-1"/>
            <a:ext cx="12193561" cy="561976"/>
          </a:xfrm>
          <a:prstGeom prst="rect">
            <a:avLst/>
          </a:prstGeom>
          <a:solidFill>
            <a:srgbClr val="E2E2E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endParaRPr lang="en-US" sz="1800" dirty="0"/>
          </a:p>
        </p:txBody>
      </p:sp>
      <p:sp>
        <p:nvSpPr>
          <p:cNvPr id="6" name="Freeform 12">
            <a:extLst>
              <a:ext uri="{FF2B5EF4-FFF2-40B4-BE49-F238E27FC236}">
                <a16:creationId xmlns:a16="http://schemas.microsoft.com/office/drawing/2014/main" id="{7E133125-6A43-2D71-756E-CCE77554E1E4}"/>
              </a:ext>
            </a:extLst>
          </p:cNvPr>
          <p:cNvSpPr/>
          <p:nvPr/>
        </p:nvSpPr>
        <p:spPr>
          <a:xfrm>
            <a:off x="9363856" y="300498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DATE</a:t>
            </a:r>
          </a:p>
        </p:txBody>
      </p:sp>
      <p:sp>
        <p:nvSpPr>
          <p:cNvPr id="7" name="Freeform 14">
            <a:extLst>
              <a:ext uri="{FF2B5EF4-FFF2-40B4-BE49-F238E27FC236}">
                <a16:creationId xmlns:a16="http://schemas.microsoft.com/office/drawing/2014/main" id="{3C17B461-C5C3-58EC-AF23-64B582B1BD6F}"/>
              </a:ext>
            </a:extLst>
          </p:cNvPr>
          <p:cNvSpPr/>
          <p:nvPr/>
        </p:nvSpPr>
        <p:spPr>
          <a:xfrm>
            <a:off x="5718176" y="300498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TEAM</a:t>
            </a:r>
          </a:p>
        </p:txBody>
      </p:sp>
      <p:sp>
        <p:nvSpPr>
          <p:cNvPr id="8" name="Freeform 11">
            <a:extLst>
              <a:ext uri="{FF2B5EF4-FFF2-40B4-BE49-F238E27FC236}">
                <a16:creationId xmlns:a16="http://schemas.microsoft.com/office/drawing/2014/main" id="{3D336892-FC7A-2771-92D8-E7D0BBE88FC4}"/>
              </a:ext>
            </a:extLst>
          </p:cNvPr>
          <p:cNvSpPr/>
          <p:nvPr/>
        </p:nvSpPr>
        <p:spPr>
          <a:xfrm>
            <a:off x="9363075" y="49750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AREA</a:t>
            </a:r>
          </a:p>
        </p:txBody>
      </p:sp>
      <p:sp>
        <p:nvSpPr>
          <p:cNvPr id="9" name="Freeform 11">
            <a:extLst>
              <a:ext uri="{FF2B5EF4-FFF2-40B4-BE49-F238E27FC236}">
                <a16:creationId xmlns:a16="http://schemas.microsoft.com/office/drawing/2014/main" id="{4A10282D-35F1-692C-85B9-577ACCA15FCB}"/>
              </a:ext>
            </a:extLst>
          </p:cNvPr>
          <p:cNvSpPr/>
          <p:nvPr/>
        </p:nvSpPr>
        <p:spPr>
          <a:xfrm>
            <a:off x="5717396" y="49750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PROJECT</a:t>
            </a: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DFA38E8D-1DCD-0B9F-F55A-498AAC96FB5C}"/>
              </a:ext>
            </a:extLst>
          </p:cNvPr>
          <p:cNvSpPr/>
          <p:nvPr/>
        </p:nvSpPr>
        <p:spPr>
          <a:xfrm>
            <a:off x="280677" y="0"/>
            <a:ext cx="5297163" cy="313350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>
            <a:noAutofit/>
          </a:bodyPr>
          <a:lstStyle/>
          <a:p>
            <a:pPr algn="l"/>
            <a:r>
              <a:rPr lang="en-US" sz="1800" b="1" dirty="0">
                <a:solidFill>
                  <a:srgbClr val="000000"/>
                </a:solidFill>
              </a:rPr>
              <a:t>PROJECT </a:t>
            </a:r>
            <a:r>
              <a:rPr lang="en-US" b="1" dirty="0">
                <a:solidFill>
                  <a:srgbClr val="000000"/>
                </a:solidFill>
              </a:rPr>
              <a:t>APPROACH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11" name="Freeform 14">
            <a:extLst>
              <a:ext uri="{FF2B5EF4-FFF2-40B4-BE49-F238E27FC236}">
                <a16:creationId xmlns:a16="http://schemas.microsoft.com/office/drawing/2014/main" id="{EC69FE41-641E-DCAB-89D2-B44CBC75ED1C}"/>
              </a:ext>
            </a:extLst>
          </p:cNvPr>
          <p:cNvSpPr/>
          <p:nvPr/>
        </p:nvSpPr>
        <p:spPr>
          <a:xfrm>
            <a:off x="140589" y="300498"/>
            <a:ext cx="111944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TITLE</a:t>
            </a:r>
          </a:p>
        </p:txBody>
      </p:sp>
      <p:sp>
        <p:nvSpPr>
          <p:cNvPr id="12" name="Content Placeholder 23">
            <a:extLst>
              <a:ext uri="{FF2B5EF4-FFF2-40B4-BE49-F238E27FC236}">
                <a16:creationId xmlns:a16="http://schemas.microsoft.com/office/drawing/2014/main" id="{E55096CC-AC09-23EB-E5D0-2FEA5FCF4F9C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  <a:endParaRPr lang="en-AE" dirty="0"/>
          </a:p>
        </p:txBody>
      </p:sp>
      <p:sp>
        <p:nvSpPr>
          <p:cNvPr id="13" name="Content Placeholder 25">
            <a:extLst>
              <a:ext uri="{FF2B5EF4-FFF2-40B4-BE49-F238E27FC236}">
                <a16:creationId xmlns:a16="http://schemas.microsoft.com/office/drawing/2014/main" id="{C1D2E168-529D-EAE9-3E3B-65D37974F769}"/>
              </a:ext>
            </a:extLst>
          </p:cNvPr>
          <p:cNvSpPr txBox="1">
            <a:spLocks/>
          </p:cNvSpPr>
          <p:nvPr/>
        </p:nvSpPr>
        <p:spPr>
          <a:xfrm>
            <a:off x="10103144" y="55869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4" name="Content Placeholder 21">
            <a:extLst>
              <a:ext uri="{FF2B5EF4-FFF2-40B4-BE49-F238E27FC236}">
                <a16:creationId xmlns:a16="http://schemas.microsoft.com/office/drawing/2014/main" id="{008C78BA-BDA1-B42B-FE65-FF53760C611E}"/>
              </a:ext>
            </a:extLst>
          </p:cNvPr>
          <p:cNvSpPr txBox="1">
            <a:spLocks/>
          </p:cNvSpPr>
          <p:nvPr/>
        </p:nvSpPr>
        <p:spPr>
          <a:xfrm>
            <a:off x="1342682" y="306617"/>
            <a:ext cx="426818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4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AE" dirty="0"/>
          </a:p>
        </p:txBody>
      </p:sp>
      <p:sp>
        <p:nvSpPr>
          <p:cNvPr id="15" name="Content Placeholder 22">
            <a:extLst>
              <a:ext uri="{FF2B5EF4-FFF2-40B4-BE49-F238E27FC236}">
                <a16:creationId xmlns:a16="http://schemas.microsoft.com/office/drawing/2014/main" id="{4A814F6A-7555-1CFE-72A1-0AF37244FD20}"/>
              </a:ext>
            </a:extLst>
          </p:cNvPr>
          <p:cNvSpPr txBox="1">
            <a:spLocks/>
          </p:cNvSpPr>
          <p:nvPr/>
        </p:nvSpPr>
        <p:spPr>
          <a:xfrm>
            <a:off x="6790789" y="306617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6" name="Content Placeholder 24">
            <a:extLst>
              <a:ext uri="{FF2B5EF4-FFF2-40B4-BE49-F238E27FC236}">
                <a16:creationId xmlns:a16="http://schemas.microsoft.com/office/drawing/2014/main" id="{D4D12E6E-055D-C5C5-85E7-B30D7B6E9FEC}"/>
              </a:ext>
            </a:extLst>
          </p:cNvPr>
          <p:cNvSpPr txBox="1">
            <a:spLocks/>
          </p:cNvSpPr>
          <p:nvPr/>
        </p:nvSpPr>
        <p:spPr>
          <a:xfrm>
            <a:off x="6790789" y="55869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7" name="Content Placeholder 23">
            <a:extLst>
              <a:ext uri="{FF2B5EF4-FFF2-40B4-BE49-F238E27FC236}">
                <a16:creationId xmlns:a16="http://schemas.microsoft.com/office/drawing/2014/main" id="{FCB21ACA-D78E-E169-CE14-95899CCAE521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8" name="Content Placeholder 25">
            <a:extLst>
              <a:ext uri="{FF2B5EF4-FFF2-40B4-BE49-F238E27FC236}">
                <a16:creationId xmlns:a16="http://schemas.microsoft.com/office/drawing/2014/main" id="{7680B8BE-82AB-B6B5-BF0A-91DE121373CB}"/>
              </a:ext>
            </a:extLst>
          </p:cNvPr>
          <p:cNvSpPr txBox="1">
            <a:spLocks/>
          </p:cNvSpPr>
          <p:nvPr/>
        </p:nvSpPr>
        <p:spPr>
          <a:xfrm>
            <a:off x="10130172" y="55869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6A588688-F8FF-D232-9F7E-5C9E23A7DF35}"/>
              </a:ext>
            </a:extLst>
          </p:cNvPr>
          <p:cNvGrpSpPr/>
          <p:nvPr/>
        </p:nvGrpSpPr>
        <p:grpSpPr>
          <a:xfrm>
            <a:off x="0" y="732051"/>
            <a:ext cx="11952518" cy="5393898"/>
            <a:chOff x="20903" y="702102"/>
            <a:chExt cx="12072204" cy="5696524"/>
          </a:xfrm>
        </p:grpSpPr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23B5201A-57E8-AD5A-0E41-C3768EDF101C}"/>
                </a:ext>
              </a:extLst>
            </p:cNvPr>
            <p:cNvGrpSpPr/>
            <p:nvPr/>
          </p:nvGrpSpPr>
          <p:grpSpPr>
            <a:xfrm>
              <a:off x="137925" y="702102"/>
              <a:ext cx="11955182" cy="513958"/>
              <a:chOff x="137925" y="702102"/>
              <a:chExt cx="11955182" cy="513958"/>
            </a:xfrm>
          </p:grpSpPr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BE3ADC39-0862-9760-8CB1-E7E4E31C173D}"/>
                  </a:ext>
                </a:extLst>
              </p:cNvPr>
              <p:cNvSpPr/>
              <p:nvPr/>
            </p:nvSpPr>
            <p:spPr>
              <a:xfrm>
                <a:off x="137925" y="874443"/>
                <a:ext cx="782909" cy="169277"/>
              </a:xfrm>
              <a:prstGeom prst="rect">
                <a:avLst/>
              </a:prstGeom>
            </p:spPr>
            <p:txBody>
              <a:bodyPr wrap="square" lIns="0" tIns="0" rIns="0" bIns="0" anchor="ctr">
                <a:noAutofit/>
              </a:bodyPr>
              <a:lstStyle/>
              <a:p>
                <a:pPr algn="r" defTabSz="342900">
                  <a:buSzPct val="100000"/>
                  <a:defRPr/>
                </a:pPr>
                <a:r>
                  <a:rPr lang="en-US" sz="1100">
                    <a:solidFill>
                      <a:prstClr val="black"/>
                    </a:solidFill>
                    <a:latin typeface="Calibri" panose="020F0502020204030204"/>
                    <a:cs typeface="Arial" pitchFamily="34" charset="0"/>
                  </a:rPr>
                  <a:t>Phases</a:t>
                </a:r>
                <a:endParaRPr lang="en-US" sz="1100" dirty="0">
                  <a:solidFill>
                    <a:prstClr val="black"/>
                  </a:solidFill>
                  <a:latin typeface="Calibri" panose="020F0502020204030204"/>
                  <a:cs typeface="Arial" pitchFamily="34" charset="0"/>
                </a:endParaRPr>
              </a:p>
            </p:txBody>
          </p:sp>
          <p:grpSp>
            <p:nvGrpSpPr>
              <p:cNvPr id="36" name="Group 35">
                <a:extLst>
                  <a:ext uri="{FF2B5EF4-FFF2-40B4-BE49-F238E27FC236}">
                    <a16:creationId xmlns:a16="http://schemas.microsoft.com/office/drawing/2014/main" id="{0C104AAF-75BA-6675-A10B-BD86A003C06C}"/>
                  </a:ext>
                </a:extLst>
              </p:cNvPr>
              <p:cNvGrpSpPr/>
              <p:nvPr/>
            </p:nvGrpSpPr>
            <p:grpSpPr>
              <a:xfrm>
                <a:off x="1079035" y="702102"/>
                <a:ext cx="2133116" cy="513958"/>
                <a:chOff x="1079035" y="702102"/>
                <a:chExt cx="2133116" cy="513958"/>
              </a:xfrm>
            </p:grpSpPr>
            <p:sp>
              <p:nvSpPr>
                <p:cNvPr id="81" name="RbLeanShape Arrow Option 1 5">
                  <a:extLst>
                    <a:ext uri="{FF2B5EF4-FFF2-40B4-BE49-F238E27FC236}">
                      <a16:creationId xmlns:a16="http://schemas.microsoft.com/office/drawing/2014/main" id="{C7294AA5-7608-BACF-4B20-515F5FB387F0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1079036" y="702102"/>
                  <a:ext cx="2133115" cy="513958"/>
                </a:xfrm>
                <a:custGeom>
                  <a:avLst/>
                  <a:gdLst>
                    <a:gd name="connsiteX0" fmla="*/ 0 w 457200"/>
                    <a:gd name="connsiteY0" fmla="*/ 0 h 508000"/>
                    <a:gd name="connsiteX1" fmla="*/ 330200 w 457200"/>
                    <a:gd name="connsiteY1" fmla="*/ 0 h 508000"/>
                    <a:gd name="connsiteX2" fmla="*/ 457200 w 457200"/>
                    <a:gd name="connsiteY2" fmla="*/ 254000 h 508000"/>
                    <a:gd name="connsiteX3" fmla="*/ 330200 w 457200"/>
                    <a:gd name="connsiteY3" fmla="*/ 508000 h 508000"/>
                    <a:gd name="connsiteX4" fmla="*/ 0 w 457200"/>
                    <a:gd name="connsiteY4" fmla="*/ 508000 h 508000"/>
                    <a:gd name="connsiteX0" fmla="*/ 0 w 438828"/>
                    <a:gd name="connsiteY0" fmla="*/ 0 h 508000"/>
                    <a:gd name="connsiteX1" fmla="*/ 330200 w 438828"/>
                    <a:gd name="connsiteY1" fmla="*/ 0 h 508000"/>
                    <a:gd name="connsiteX2" fmla="*/ 438828 w 438828"/>
                    <a:gd name="connsiteY2" fmla="*/ 254000 h 508000"/>
                    <a:gd name="connsiteX3" fmla="*/ 330200 w 438828"/>
                    <a:gd name="connsiteY3" fmla="*/ 508000 h 508000"/>
                    <a:gd name="connsiteX4" fmla="*/ 0 w 438828"/>
                    <a:gd name="connsiteY4" fmla="*/ 508000 h 508000"/>
                    <a:gd name="connsiteX0" fmla="*/ 0 w 421194"/>
                    <a:gd name="connsiteY0" fmla="*/ 0 h 508000"/>
                    <a:gd name="connsiteX1" fmla="*/ 330200 w 421194"/>
                    <a:gd name="connsiteY1" fmla="*/ 0 h 508000"/>
                    <a:gd name="connsiteX2" fmla="*/ 421194 w 421194"/>
                    <a:gd name="connsiteY2" fmla="*/ 254000 h 508000"/>
                    <a:gd name="connsiteX3" fmla="*/ 330200 w 421194"/>
                    <a:gd name="connsiteY3" fmla="*/ 508000 h 508000"/>
                    <a:gd name="connsiteX4" fmla="*/ 0 w 421194"/>
                    <a:gd name="connsiteY4" fmla="*/ 508000 h 508000"/>
                    <a:gd name="connsiteX0" fmla="*/ 0 w 404269"/>
                    <a:gd name="connsiteY0" fmla="*/ 0 h 508000"/>
                    <a:gd name="connsiteX1" fmla="*/ 330200 w 404269"/>
                    <a:gd name="connsiteY1" fmla="*/ 0 h 508000"/>
                    <a:gd name="connsiteX2" fmla="*/ 404269 w 404269"/>
                    <a:gd name="connsiteY2" fmla="*/ 254000 h 508000"/>
                    <a:gd name="connsiteX3" fmla="*/ 330200 w 404269"/>
                    <a:gd name="connsiteY3" fmla="*/ 508000 h 508000"/>
                    <a:gd name="connsiteX4" fmla="*/ 0 w 404269"/>
                    <a:gd name="connsiteY4" fmla="*/ 508000 h 508000"/>
                    <a:gd name="connsiteX0" fmla="*/ 0 w 386323"/>
                    <a:gd name="connsiteY0" fmla="*/ 0 h 508000"/>
                    <a:gd name="connsiteX1" fmla="*/ 330200 w 386323"/>
                    <a:gd name="connsiteY1" fmla="*/ 0 h 508000"/>
                    <a:gd name="connsiteX2" fmla="*/ 386323 w 386323"/>
                    <a:gd name="connsiteY2" fmla="*/ 254000 h 508000"/>
                    <a:gd name="connsiteX3" fmla="*/ 330200 w 386323"/>
                    <a:gd name="connsiteY3" fmla="*/ 508000 h 508000"/>
                    <a:gd name="connsiteX4" fmla="*/ 0 w 386323"/>
                    <a:gd name="connsiteY4" fmla="*/ 508000 h 508000"/>
                    <a:gd name="connsiteX0" fmla="*/ 0 w 403473"/>
                    <a:gd name="connsiteY0" fmla="*/ 0 h 508000"/>
                    <a:gd name="connsiteX1" fmla="*/ 330200 w 403473"/>
                    <a:gd name="connsiteY1" fmla="*/ 0 h 508000"/>
                    <a:gd name="connsiteX2" fmla="*/ 403473 w 403473"/>
                    <a:gd name="connsiteY2" fmla="*/ 254000 h 508000"/>
                    <a:gd name="connsiteX3" fmla="*/ 330200 w 403473"/>
                    <a:gd name="connsiteY3" fmla="*/ 508000 h 508000"/>
                    <a:gd name="connsiteX4" fmla="*/ 0 w 403473"/>
                    <a:gd name="connsiteY4" fmla="*/ 508000 h 508000"/>
                    <a:gd name="connsiteX0" fmla="*/ 0 w 385562"/>
                    <a:gd name="connsiteY0" fmla="*/ 0 h 508000"/>
                    <a:gd name="connsiteX1" fmla="*/ 330200 w 385562"/>
                    <a:gd name="connsiteY1" fmla="*/ 0 h 508000"/>
                    <a:gd name="connsiteX2" fmla="*/ 385562 w 385562"/>
                    <a:gd name="connsiteY2" fmla="*/ 254000 h 508000"/>
                    <a:gd name="connsiteX3" fmla="*/ 330200 w 385562"/>
                    <a:gd name="connsiteY3" fmla="*/ 508000 h 508000"/>
                    <a:gd name="connsiteX4" fmla="*/ 0 w 385562"/>
                    <a:gd name="connsiteY4" fmla="*/ 508000 h 508000"/>
                    <a:gd name="connsiteX0" fmla="*/ 0 w 368446"/>
                    <a:gd name="connsiteY0" fmla="*/ 0 h 508000"/>
                    <a:gd name="connsiteX1" fmla="*/ 330200 w 368446"/>
                    <a:gd name="connsiteY1" fmla="*/ 0 h 508000"/>
                    <a:gd name="connsiteX2" fmla="*/ 368446 w 368446"/>
                    <a:gd name="connsiteY2" fmla="*/ 254000 h 508000"/>
                    <a:gd name="connsiteX3" fmla="*/ 330200 w 368446"/>
                    <a:gd name="connsiteY3" fmla="*/ 508000 h 508000"/>
                    <a:gd name="connsiteX4" fmla="*/ 0 w 368446"/>
                    <a:gd name="connsiteY4" fmla="*/ 508000 h 508000"/>
                    <a:gd name="connsiteX0" fmla="*/ 0 w 352090"/>
                    <a:gd name="connsiteY0" fmla="*/ 0 h 508000"/>
                    <a:gd name="connsiteX1" fmla="*/ 330200 w 352090"/>
                    <a:gd name="connsiteY1" fmla="*/ 0 h 508000"/>
                    <a:gd name="connsiteX2" fmla="*/ 352090 w 352090"/>
                    <a:gd name="connsiteY2" fmla="*/ 254000 h 508000"/>
                    <a:gd name="connsiteX3" fmla="*/ 330200 w 352090"/>
                    <a:gd name="connsiteY3" fmla="*/ 508000 h 508000"/>
                    <a:gd name="connsiteX4" fmla="*/ 0 w 352090"/>
                    <a:gd name="connsiteY4" fmla="*/ 508000 h 508000"/>
                    <a:gd name="connsiteX0" fmla="*/ 0 w 367720"/>
                    <a:gd name="connsiteY0" fmla="*/ 0 h 508000"/>
                    <a:gd name="connsiteX1" fmla="*/ 330200 w 367720"/>
                    <a:gd name="connsiteY1" fmla="*/ 0 h 508000"/>
                    <a:gd name="connsiteX2" fmla="*/ 367720 w 367720"/>
                    <a:gd name="connsiteY2" fmla="*/ 254000 h 508000"/>
                    <a:gd name="connsiteX3" fmla="*/ 330200 w 367720"/>
                    <a:gd name="connsiteY3" fmla="*/ 508000 h 508000"/>
                    <a:gd name="connsiteX4" fmla="*/ 0 w 367720"/>
                    <a:gd name="connsiteY4" fmla="*/ 508000 h 508000"/>
                    <a:gd name="connsiteX0" fmla="*/ 0 w 379336"/>
                    <a:gd name="connsiteY0" fmla="*/ 0 h 508000"/>
                    <a:gd name="connsiteX1" fmla="*/ 330200 w 379336"/>
                    <a:gd name="connsiteY1" fmla="*/ 0 h 508000"/>
                    <a:gd name="connsiteX2" fmla="*/ 379336 w 379336"/>
                    <a:gd name="connsiteY2" fmla="*/ 254000 h 508000"/>
                    <a:gd name="connsiteX3" fmla="*/ 330200 w 379336"/>
                    <a:gd name="connsiteY3" fmla="*/ 508000 h 508000"/>
                    <a:gd name="connsiteX4" fmla="*/ 0 w 379336"/>
                    <a:gd name="connsiteY4" fmla="*/ 508000 h 508000"/>
                    <a:gd name="connsiteX0" fmla="*/ 0 w 367353"/>
                    <a:gd name="connsiteY0" fmla="*/ 0 h 508000"/>
                    <a:gd name="connsiteX1" fmla="*/ 330200 w 367353"/>
                    <a:gd name="connsiteY1" fmla="*/ 0 h 508000"/>
                    <a:gd name="connsiteX2" fmla="*/ 367353 w 367353"/>
                    <a:gd name="connsiteY2" fmla="*/ 254000 h 508000"/>
                    <a:gd name="connsiteX3" fmla="*/ 330200 w 367353"/>
                    <a:gd name="connsiteY3" fmla="*/ 508000 h 508000"/>
                    <a:gd name="connsiteX4" fmla="*/ 0 w 367353"/>
                    <a:gd name="connsiteY4" fmla="*/ 508000 h 508000"/>
                    <a:gd name="connsiteX0" fmla="*/ 0 w 355748"/>
                    <a:gd name="connsiteY0" fmla="*/ 0 h 508000"/>
                    <a:gd name="connsiteX1" fmla="*/ 330200 w 355748"/>
                    <a:gd name="connsiteY1" fmla="*/ 0 h 508000"/>
                    <a:gd name="connsiteX2" fmla="*/ 355748 w 355748"/>
                    <a:gd name="connsiteY2" fmla="*/ 254000 h 508000"/>
                    <a:gd name="connsiteX3" fmla="*/ 330200 w 355748"/>
                    <a:gd name="connsiteY3" fmla="*/ 508000 h 508000"/>
                    <a:gd name="connsiteX4" fmla="*/ 0 w 355748"/>
                    <a:gd name="connsiteY4" fmla="*/ 508000 h 508000"/>
                    <a:gd name="connsiteX0" fmla="*/ 0 w 366986"/>
                    <a:gd name="connsiteY0" fmla="*/ 0 h 508000"/>
                    <a:gd name="connsiteX1" fmla="*/ 330200 w 366986"/>
                    <a:gd name="connsiteY1" fmla="*/ 0 h 508000"/>
                    <a:gd name="connsiteX2" fmla="*/ 366986 w 366986"/>
                    <a:gd name="connsiteY2" fmla="*/ 254000 h 508000"/>
                    <a:gd name="connsiteX3" fmla="*/ 330200 w 366986"/>
                    <a:gd name="connsiteY3" fmla="*/ 508000 h 508000"/>
                    <a:gd name="connsiteX4" fmla="*/ 0 w 366986"/>
                    <a:gd name="connsiteY4" fmla="*/ 508000 h 5080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66986" h="508000">
                      <a:moveTo>
                        <a:pt x="0" y="0"/>
                      </a:moveTo>
                      <a:lnTo>
                        <a:pt x="330200" y="0"/>
                      </a:lnTo>
                      <a:lnTo>
                        <a:pt x="366986" y="254000"/>
                      </a:lnTo>
                      <a:lnTo>
                        <a:pt x="330200" y="508000"/>
                      </a:lnTo>
                      <a:lnTo>
                        <a:pt x="0" y="508000"/>
                      </a:lnTo>
                    </a:path>
                  </a:pathLst>
                </a:custGeom>
                <a:noFill/>
                <a:ln w="19050" cap="flat" cmpd="sng" algn="ctr">
                  <a:solidFill>
                    <a:srgbClr val="FAAB61"/>
                  </a:solidFill>
                  <a:prstDash val="solid"/>
                </a:ln>
                <a:effectLst/>
              </p:spPr>
              <p:txBody>
                <a:bodyPr vert="horz" wrap="square" lIns="0" tIns="0" rIns="0" bIns="0" rtlCol="0" anchor="ctr" anchorCtr="0">
                  <a:noAutofit/>
                </a:bodyPr>
                <a:lstStyle/>
                <a:p>
                  <a:pPr defTabSz="342900" fontAlgn="ctr"/>
                  <a:endParaRPr lang="en-US" sz="750" kern="0">
                    <a:solidFill>
                      <a:srgbClr val="000000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82" name="ListLeanHorizontalTextTopic0">
                  <a:extLst>
                    <a:ext uri="{FF2B5EF4-FFF2-40B4-BE49-F238E27FC236}">
                      <a16:creationId xmlns:a16="http://schemas.microsoft.com/office/drawing/2014/main" id="{3567D374-7AA1-A700-D95B-9370EA83E660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262824" y="848280"/>
                  <a:ext cx="1765181" cy="221599"/>
                </a:xfrm>
                <a:prstGeom prst="rect">
                  <a:avLst/>
                </a:prstGeom>
                <a:noFill/>
              </p:spPr>
              <p:txBody>
                <a:bodyPr vert="horz" wrap="square" lIns="68580" tIns="34290" rIns="68580" bIns="34290" rtlCol="0" anchor="ctr">
                  <a:noAutofit/>
                </a:bodyPr>
                <a:lstStyle/>
                <a:p>
                  <a:pPr defTabSz="342900">
                    <a:lnSpc>
                      <a:spcPct val="90000"/>
                    </a:lnSpc>
                    <a:buSzPct val="100000"/>
                    <a:defRPr/>
                  </a:pPr>
                  <a:r>
                    <a:rPr lang="en-US" sz="1100" kern="0">
                      <a:latin typeface="Calibri" panose="020F0502020204030204"/>
                    </a:rPr>
                    <a:t>[Phase 1]</a:t>
                  </a:r>
                  <a:endParaRPr lang="en-US" sz="1100" kern="0" dirty="0">
                    <a:latin typeface="Calibri" panose="020F0502020204030204"/>
                  </a:endParaRPr>
                </a:p>
              </p:txBody>
            </p:sp>
            <p:sp>
              <p:nvSpPr>
                <p:cNvPr id="83" name="RbNavigator">
                  <a:extLst>
                    <a:ext uri="{FF2B5EF4-FFF2-40B4-BE49-F238E27FC236}">
                      <a16:creationId xmlns:a16="http://schemas.microsoft.com/office/drawing/2014/main" id="{DA405788-C1C6-0742-BAFE-4260B1ACD3CD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079035" y="800040"/>
                  <a:ext cx="188615" cy="318081"/>
                </a:xfrm>
                <a:prstGeom prst="rect">
                  <a:avLst/>
                </a:prstGeom>
                <a:solidFill>
                  <a:srgbClr val="FAAB61"/>
                </a:solidFill>
              </p:spPr>
              <p:txBody>
                <a:bodyPr vert="horz" wrap="none" lIns="0" tIns="0" rIns="0" bIns="0" rtlCol="0" anchor="ctr">
                  <a:noAutofit/>
                </a:bodyPr>
                <a:lstStyle/>
                <a:p>
                  <a:pPr algn="ctr" defTabSz="342900">
                    <a:lnSpc>
                      <a:spcPct val="93000"/>
                    </a:lnSpc>
                    <a:buSzPct val="100000"/>
                    <a:defRPr/>
                  </a:pPr>
                  <a:r>
                    <a:rPr kumimoji="1" lang="en-US" sz="1100" kern="0">
                      <a:solidFill>
                        <a:srgbClr val="FFFFFF"/>
                      </a:solidFill>
                      <a:latin typeface="Calibri" panose="020F0502020204030204"/>
                      <a:cs typeface="Arial" pitchFamily="34" charset="0"/>
                    </a:rPr>
                    <a:t>I</a:t>
                  </a:r>
                  <a:endParaRPr kumimoji="1" lang="en-US" sz="1100" kern="0" dirty="0">
                    <a:solidFill>
                      <a:srgbClr val="FFFFFF"/>
                    </a:solidFill>
                    <a:latin typeface="Calibri" panose="020F0502020204030204"/>
                    <a:cs typeface="Arial" pitchFamily="34" charset="0"/>
                  </a:endParaRPr>
                </a:p>
              </p:txBody>
            </p:sp>
          </p:grpSp>
          <p:grpSp>
            <p:nvGrpSpPr>
              <p:cNvPr id="37" name="Group 36">
                <a:extLst>
                  <a:ext uri="{FF2B5EF4-FFF2-40B4-BE49-F238E27FC236}">
                    <a16:creationId xmlns:a16="http://schemas.microsoft.com/office/drawing/2014/main" id="{8AD2A717-C126-FF37-FFD7-2885BA2A9AF6}"/>
                  </a:ext>
                </a:extLst>
              </p:cNvPr>
              <p:cNvGrpSpPr/>
              <p:nvPr/>
            </p:nvGrpSpPr>
            <p:grpSpPr>
              <a:xfrm>
                <a:off x="3299263" y="702102"/>
                <a:ext cx="2133116" cy="513958"/>
                <a:chOff x="3299263" y="702102"/>
                <a:chExt cx="2133116" cy="513958"/>
              </a:xfrm>
            </p:grpSpPr>
            <p:sp>
              <p:nvSpPr>
                <p:cNvPr id="50" name="RbLeanShape Arrow Option 1 5">
                  <a:extLst>
                    <a:ext uri="{FF2B5EF4-FFF2-40B4-BE49-F238E27FC236}">
                      <a16:creationId xmlns:a16="http://schemas.microsoft.com/office/drawing/2014/main" id="{B01589ED-E227-5C42-C769-3B9BE6354752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3299263" y="702102"/>
                  <a:ext cx="2133116" cy="513958"/>
                </a:xfrm>
                <a:custGeom>
                  <a:avLst/>
                  <a:gdLst>
                    <a:gd name="connsiteX0" fmla="*/ 0 w 457200"/>
                    <a:gd name="connsiteY0" fmla="*/ 0 h 508000"/>
                    <a:gd name="connsiteX1" fmla="*/ 330200 w 457200"/>
                    <a:gd name="connsiteY1" fmla="*/ 0 h 508000"/>
                    <a:gd name="connsiteX2" fmla="*/ 457200 w 457200"/>
                    <a:gd name="connsiteY2" fmla="*/ 254000 h 508000"/>
                    <a:gd name="connsiteX3" fmla="*/ 330200 w 457200"/>
                    <a:gd name="connsiteY3" fmla="*/ 508000 h 508000"/>
                    <a:gd name="connsiteX4" fmla="*/ 0 w 457200"/>
                    <a:gd name="connsiteY4" fmla="*/ 508000 h 508000"/>
                    <a:gd name="connsiteX0" fmla="*/ 0 w 438828"/>
                    <a:gd name="connsiteY0" fmla="*/ 0 h 508000"/>
                    <a:gd name="connsiteX1" fmla="*/ 330200 w 438828"/>
                    <a:gd name="connsiteY1" fmla="*/ 0 h 508000"/>
                    <a:gd name="connsiteX2" fmla="*/ 438828 w 438828"/>
                    <a:gd name="connsiteY2" fmla="*/ 254000 h 508000"/>
                    <a:gd name="connsiteX3" fmla="*/ 330200 w 438828"/>
                    <a:gd name="connsiteY3" fmla="*/ 508000 h 508000"/>
                    <a:gd name="connsiteX4" fmla="*/ 0 w 438828"/>
                    <a:gd name="connsiteY4" fmla="*/ 508000 h 508000"/>
                    <a:gd name="connsiteX0" fmla="*/ 0 w 421194"/>
                    <a:gd name="connsiteY0" fmla="*/ 0 h 508000"/>
                    <a:gd name="connsiteX1" fmla="*/ 330200 w 421194"/>
                    <a:gd name="connsiteY1" fmla="*/ 0 h 508000"/>
                    <a:gd name="connsiteX2" fmla="*/ 421194 w 421194"/>
                    <a:gd name="connsiteY2" fmla="*/ 254000 h 508000"/>
                    <a:gd name="connsiteX3" fmla="*/ 330200 w 421194"/>
                    <a:gd name="connsiteY3" fmla="*/ 508000 h 508000"/>
                    <a:gd name="connsiteX4" fmla="*/ 0 w 421194"/>
                    <a:gd name="connsiteY4" fmla="*/ 508000 h 508000"/>
                    <a:gd name="connsiteX0" fmla="*/ 0 w 404269"/>
                    <a:gd name="connsiteY0" fmla="*/ 0 h 508000"/>
                    <a:gd name="connsiteX1" fmla="*/ 330200 w 404269"/>
                    <a:gd name="connsiteY1" fmla="*/ 0 h 508000"/>
                    <a:gd name="connsiteX2" fmla="*/ 404269 w 404269"/>
                    <a:gd name="connsiteY2" fmla="*/ 254000 h 508000"/>
                    <a:gd name="connsiteX3" fmla="*/ 330200 w 404269"/>
                    <a:gd name="connsiteY3" fmla="*/ 508000 h 508000"/>
                    <a:gd name="connsiteX4" fmla="*/ 0 w 404269"/>
                    <a:gd name="connsiteY4" fmla="*/ 508000 h 508000"/>
                    <a:gd name="connsiteX0" fmla="*/ 0 w 386323"/>
                    <a:gd name="connsiteY0" fmla="*/ 0 h 508000"/>
                    <a:gd name="connsiteX1" fmla="*/ 330200 w 386323"/>
                    <a:gd name="connsiteY1" fmla="*/ 0 h 508000"/>
                    <a:gd name="connsiteX2" fmla="*/ 386323 w 386323"/>
                    <a:gd name="connsiteY2" fmla="*/ 254000 h 508000"/>
                    <a:gd name="connsiteX3" fmla="*/ 330200 w 386323"/>
                    <a:gd name="connsiteY3" fmla="*/ 508000 h 508000"/>
                    <a:gd name="connsiteX4" fmla="*/ 0 w 386323"/>
                    <a:gd name="connsiteY4" fmla="*/ 508000 h 508000"/>
                    <a:gd name="connsiteX0" fmla="*/ 0 w 403473"/>
                    <a:gd name="connsiteY0" fmla="*/ 0 h 508000"/>
                    <a:gd name="connsiteX1" fmla="*/ 330200 w 403473"/>
                    <a:gd name="connsiteY1" fmla="*/ 0 h 508000"/>
                    <a:gd name="connsiteX2" fmla="*/ 403473 w 403473"/>
                    <a:gd name="connsiteY2" fmla="*/ 254000 h 508000"/>
                    <a:gd name="connsiteX3" fmla="*/ 330200 w 403473"/>
                    <a:gd name="connsiteY3" fmla="*/ 508000 h 508000"/>
                    <a:gd name="connsiteX4" fmla="*/ 0 w 403473"/>
                    <a:gd name="connsiteY4" fmla="*/ 508000 h 508000"/>
                    <a:gd name="connsiteX0" fmla="*/ 0 w 385562"/>
                    <a:gd name="connsiteY0" fmla="*/ 0 h 508000"/>
                    <a:gd name="connsiteX1" fmla="*/ 330200 w 385562"/>
                    <a:gd name="connsiteY1" fmla="*/ 0 h 508000"/>
                    <a:gd name="connsiteX2" fmla="*/ 385562 w 385562"/>
                    <a:gd name="connsiteY2" fmla="*/ 254000 h 508000"/>
                    <a:gd name="connsiteX3" fmla="*/ 330200 w 385562"/>
                    <a:gd name="connsiteY3" fmla="*/ 508000 h 508000"/>
                    <a:gd name="connsiteX4" fmla="*/ 0 w 385562"/>
                    <a:gd name="connsiteY4" fmla="*/ 508000 h 508000"/>
                    <a:gd name="connsiteX0" fmla="*/ 0 w 368446"/>
                    <a:gd name="connsiteY0" fmla="*/ 0 h 508000"/>
                    <a:gd name="connsiteX1" fmla="*/ 330200 w 368446"/>
                    <a:gd name="connsiteY1" fmla="*/ 0 h 508000"/>
                    <a:gd name="connsiteX2" fmla="*/ 368446 w 368446"/>
                    <a:gd name="connsiteY2" fmla="*/ 254000 h 508000"/>
                    <a:gd name="connsiteX3" fmla="*/ 330200 w 368446"/>
                    <a:gd name="connsiteY3" fmla="*/ 508000 h 508000"/>
                    <a:gd name="connsiteX4" fmla="*/ 0 w 368446"/>
                    <a:gd name="connsiteY4" fmla="*/ 508000 h 508000"/>
                    <a:gd name="connsiteX0" fmla="*/ 0 w 352090"/>
                    <a:gd name="connsiteY0" fmla="*/ 0 h 508000"/>
                    <a:gd name="connsiteX1" fmla="*/ 330200 w 352090"/>
                    <a:gd name="connsiteY1" fmla="*/ 0 h 508000"/>
                    <a:gd name="connsiteX2" fmla="*/ 352090 w 352090"/>
                    <a:gd name="connsiteY2" fmla="*/ 254000 h 508000"/>
                    <a:gd name="connsiteX3" fmla="*/ 330200 w 352090"/>
                    <a:gd name="connsiteY3" fmla="*/ 508000 h 508000"/>
                    <a:gd name="connsiteX4" fmla="*/ 0 w 352090"/>
                    <a:gd name="connsiteY4" fmla="*/ 508000 h 508000"/>
                    <a:gd name="connsiteX0" fmla="*/ 0 w 367720"/>
                    <a:gd name="connsiteY0" fmla="*/ 0 h 508000"/>
                    <a:gd name="connsiteX1" fmla="*/ 330200 w 367720"/>
                    <a:gd name="connsiteY1" fmla="*/ 0 h 508000"/>
                    <a:gd name="connsiteX2" fmla="*/ 367720 w 367720"/>
                    <a:gd name="connsiteY2" fmla="*/ 254000 h 508000"/>
                    <a:gd name="connsiteX3" fmla="*/ 330200 w 367720"/>
                    <a:gd name="connsiteY3" fmla="*/ 508000 h 508000"/>
                    <a:gd name="connsiteX4" fmla="*/ 0 w 367720"/>
                    <a:gd name="connsiteY4" fmla="*/ 508000 h 508000"/>
                    <a:gd name="connsiteX0" fmla="*/ 0 w 379336"/>
                    <a:gd name="connsiteY0" fmla="*/ 0 h 508000"/>
                    <a:gd name="connsiteX1" fmla="*/ 330200 w 379336"/>
                    <a:gd name="connsiteY1" fmla="*/ 0 h 508000"/>
                    <a:gd name="connsiteX2" fmla="*/ 379336 w 379336"/>
                    <a:gd name="connsiteY2" fmla="*/ 254000 h 508000"/>
                    <a:gd name="connsiteX3" fmla="*/ 330200 w 379336"/>
                    <a:gd name="connsiteY3" fmla="*/ 508000 h 508000"/>
                    <a:gd name="connsiteX4" fmla="*/ 0 w 379336"/>
                    <a:gd name="connsiteY4" fmla="*/ 508000 h 508000"/>
                    <a:gd name="connsiteX0" fmla="*/ 0 w 367353"/>
                    <a:gd name="connsiteY0" fmla="*/ 0 h 508000"/>
                    <a:gd name="connsiteX1" fmla="*/ 330200 w 367353"/>
                    <a:gd name="connsiteY1" fmla="*/ 0 h 508000"/>
                    <a:gd name="connsiteX2" fmla="*/ 367353 w 367353"/>
                    <a:gd name="connsiteY2" fmla="*/ 254000 h 508000"/>
                    <a:gd name="connsiteX3" fmla="*/ 330200 w 367353"/>
                    <a:gd name="connsiteY3" fmla="*/ 508000 h 508000"/>
                    <a:gd name="connsiteX4" fmla="*/ 0 w 367353"/>
                    <a:gd name="connsiteY4" fmla="*/ 508000 h 508000"/>
                    <a:gd name="connsiteX0" fmla="*/ 0 w 355748"/>
                    <a:gd name="connsiteY0" fmla="*/ 0 h 508000"/>
                    <a:gd name="connsiteX1" fmla="*/ 330200 w 355748"/>
                    <a:gd name="connsiteY1" fmla="*/ 0 h 508000"/>
                    <a:gd name="connsiteX2" fmla="*/ 355748 w 355748"/>
                    <a:gd name="connsiteY2" fmla="*/ 254000 h 508000"/>
                    <a:gd name="connsiteX3" fmla="*/ 330200 w 355748"/>
                    <a:gd name="connsiteY3" fmla="*/ 508000 h 508000"/>
                    <a:gd name="connsiteX4" fmla="*/ 0 w 355748"/>
                    <a:gd name="connsiteY4" fmla="*/ 508000 h 508000"/>
                    <a:gd name="connsiteX0" fmla="*/ 0 w 366986"/>
                    <a:gd name="connsiteY0" fmla="*/ 0 h 508000"/>
                    <a:gd name="connsiteX1" fmla="*/ 330200 w 366986"/>
                    <a:gd name="connsiteY1" fmla="*/ 0 h 508000"/>
                    <a:gd name="connsiteX2" fmla="*/ 366986 w 366986"/>
                    <a:gd name="connsiteY2" fmla="*/ 254000 h 508000"/>
                    <a:gd name="connsiteX3" fmla="*/ 330200 w 366986"/>
                    <a:gd name="connsiteY3" fmla="*/ 508000 h 508000"/>
                    <a:gd name="connsiteX4" fmla="*/ 0 w 366986"/>
                    <a:gd name="connsiteY4" fmla="*/ 508000 h 5080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66986" h="508000">
                      <a:moveTo>
                        <a:pt x="0" y="0"/>
                      </a:moveTo>
                      <a:lnTo>
                        <a:pt x="330200" y="0"/>
                      </a:lnTo>
                      <a:lnTo>
                        <a:pt x="366986" y="254000"/>
                      </a:lnTo>
                      <a:lnTo>
                        <a:pt x="330200" y="508000"/>
                      </a:lnTo>
                      <a:lnTo>
                        <a:pt x="0" y="508000"/>
                      </a:lnTo>
                    </a:path>
                  </a:pathLst>
                </a:custGeom>
                <a:noFill/>
                <a:ln w="19050" cap="flat" cmpd="sng" algn="ctr">
                  <a:solidFill>
                    <a:srgbClr val="FAAB61"/>
                  </a:solidFill>
                  <a:prstDash val="solid"/>
                </a:ln>
                <a:effectLst/>
              </p:spPr>
              <p:txBody>
                <a:bodyPr vert="horz" wrap="square" lIns="0" tIns="0" rIns="0" bIns="0" rtlCol="0" anchor="ctr" anchorCtr="0">
                  <a:noAutofit/>
                </a:bodyPr>
                <a:lstStyle/>
                <a:p>
                  <a:pPr defTabSz="342900" fontAlgn="ctr"/>
                  <a:endParaRPr lang="en-US" sz="750" kern="0">
                    <a:solidFill>
                      <a:srgbClr val="000000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51" name="ListLeanHorizontalTextTopic0">
                  <a:extLst>
                    <a:ext uri="{FF2B5EF4-FFF2-40B4-BE49-F238E27FC236}">
                      <a16:creationId xmlns:a16="http://schemas.microsoft.com/office/drawing/2014/main" id="{09C4D143-C99D-AFDE-5662-38032470E76E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3483051" y="848280"/>
                  <a:ext cx="1765181" cy="221599"/>
                </a:xfrm>
                <a:prstGeom prst="rect">
                  <a:avLst/>
                </a:prstGeom>
                <a:noFill/>
              </p:spPr>
              <p:txBody>
                <a:bodyPr vert="horz" wrap="square" lIns="68580" tIns="34290" rIns="68580" bIns="34290" rtlCol="0" anchor="ctr">
                  <a:noAutofit/>
                </a:bodyPr>
                <a:lstStyle/>
                <a:p>
                  <a:pPr defTabSz="342900">
                    <a:lnSpc>
                      <a:spcPct val="90000"/>
                    </a:lnSpc>
                    <a:buSzPct val="100000"/>
                    <a:defRPr/>
                  </a:pPr>
                  <a:r>
                    <a:rPr lang="en-US" sz="1100" kern="0">
                      <a:latin typeface="Calibri" panose="020F0502020204030204"/>
                    </a:rPr>
                    <a:t>[Phase 2]</a:t>
                  </a:r>
                  <a:endParaRPr lang="en-US" sz="1100" kern="0" dirty="0">
                    <a:latin typeface="Calibri" panose="020F0502020204030204"/>
                  </a:endParaRPr>
                </a:p>
              </p:txBody>
            </p:sp>
            <p:sp>
              <p:nvSpPr>
                <p:cNvPr id="52" name="RbNavigator">
                  <a:extLst>
                    <a:ext uri="{FF2B5EF4-FFF2-40B4-BE49-F238E27FC236}">
                      <a16:creationId xmlns:a16="http://schemas.microsoft.com/office/drawing/2014/main" id="{52A49517-42FC-2D69-5E8A-A8A75607A12D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3299263" y="800040"/>
                  <a:ext cx="188615" cy="318081"/>
                </a:xfrm>
                <a:prstGeom prst="rect">
                  <a:avLst/>
                </a:prstGeom>
                <a:solidFill>
                  <a:srgbClr val="FAAB61"/>
                </a:solidFill>
              </p:spPr>
              <p:txBody>
                <a:bodyPr vert="horz" wrap="none" lIns="0" tIns="0" rIns="0" bIns="0" rtlCol="0" anchor="ctr">
                  <a:noAutofit/>
                </a:bodyPr>
                <a:lstStyle/>
                <a:p>
                  <a:pPr algn="ctr" defTabSz="342900">
                    <a:lnSpc>
                      <a:spcPct val="93000"/>
                    </a:lnSpc>
                    <a:buSzPct val="100000"/>
                    <a:defRPr/>
                  </a:pPr>
                  <a:r>
                    <a:rPr kumimoji="1" lang="en-US" sz="1100" kern="0">
                      <a:solidFill>
                        <a:srgbClr val="FFFFFF"/>
                      </a:solidFill>
                      <a:latin typeface="Calibri" panose="020F0502020204030204"/>
                      <a:cs typeface="Arial" pitchFamily="34" charset="0"/>
                    </a:rPr>
                    <a:t>II</a:t>
                  </a:r>
                  <a:endParaRPr kumimoji="1" lang="en-US" sz="1100" kern="0" dirty="0">
                    <a:solidFill>
                      <a:srgbClr val="FFFFFF"/>
                    </a:solidFill>
                    <a:latin typeface="Calibri" panose="020F0502020204030204"/>
                    <a:cs typeface="Arial" pitchFamily="34" charset="0"/>
                  </a:endParaRPr>
                </a:p>
              </p:txBody>
            </p:sp>
          </p:grpSp>
          <p:grpSp>
            <p:nvGrpSpPr>
              <p:cNvPr id="38" name="Group 37">
                <a:extLst>
                  <a:ext uri="{FF2B5EF4-FFF2-40B4-BE49-F238E27FC236}">
                    <a16:creationId xmlns:a16="http://schemas.microsoft.com/office/drawing/2014/main" id="{E1A75FF2-C074-F97C-E7D4-E8E59A8BBF29}"/>
                  </a:ext>
                </a:extLst>
              </p:cNvPr>
              <p:cNvGrpSpPr/>
              <p:nvPr/>
            </p:nvGrpSpPr>
            <p:grpSpPr>
              <a:xfrm>
                <a:off x="5519493" y="702102"/>
                <a:ext cx="2133116" cy="513958"/>
                <a:chOff x="5519493" y="702102"/>
                <a:chExt cx="2133116" cy="513958"/>
              </a:xfrm>
            </p:grpSpPr>
            <p:sp>
              <p:nvSpPr>
                <p:cNvPr id="47" name="RbLeanShape Arrow Option 1 5">
                  <a:extLst>
                    <a:ext uri="{FF2B5EF4-FFF2-40B4-BE49-F238E27FC236}">
                      <a16:creationId xmlns:a16="http://schemas.microsoft.com/office/drawing/2014/main" id="{AC0E3345-52AA-6532-2FB0-2E57D6A500E2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5519493" y="702102"/>
                  <a:ext cx="2133116" cy="513958"/>
                </a:xfrm>
                <a:custGeom>
                  <a:avLst/>
                  <a:gdLst>
                    <a:gd name="connsiteX0" fmla="*/ 0 w 457200"/>
                    <a:gd name="connsiteY0" fmla="*/ 0 h 508000"/>
                    <a:gd name="connsiteX1" fmla="*/ 330200 w 457200"/>
                    <a:gd name="connsiteY1" fmla="*/ 0 h 508000"/>
                    <a:gd name="connsiteX2" fmla="*/ 457200 w 457200"/>
                    <a:gd name="connsiteY2" fmla="*/ 254000 h 508000"/>
                    <a:gd name="connsiteX3" fmla="*/ 330200 w 457200"/>
                    <a:gd name="connsiteY3" fmla="*/ 508000 h 508000"/>
                    <a:gd name="connsiteX4" fmla="*/ 0 w 457200"/>
                    <a:gd name="connsiteY4" fmla="*/ 508000 h 508000"/>
                    <a:gd name="connsiteX0" fmla="*/ 0 w 438828"/>
                    <a:gd name="connsiteY0" fmla="*/ 0 h 508000"/>
                    <a:gd name="connsiteX1" fmla="*/ 330200 w 438828"/>
                    <a:gd name="connsiteY1" fmla="*/ 0 h 508000"/>
                    <a:gd name="connsiteX2" fmla="*/ 438828 w 438828"/>
                    <a:gd name="connsiteY2" fmla="*/ 254000 h 508000"/>
                    <a:gd name="connsiteX3" fmla="*/ 330200 w 438828"/>
                    <a:gd name="connsiteY3" fmla="*/ 508000 h 508000"/>
                    <a:gd name="connsiteX4" fmla="*/ 0 w 438828"/>
                    <a:gd name="connsiteY4" fmla="*/ 508000 h 508000"/>
                    <a:gd name="connsiteX0" fmla="*/ 0 w 421194"/>
                    <a:gd name="connsiteY0" fmla="*/ 0 h 508000"/>
                    <a:gd name="connsiteX1" fmla="*/ 330200 w 421194"/>
                    <a:gd name="connsiteY1" fmla="*/ 0 h 508000"/>
                    <a:gd name="connsiteX2" fmla="*/ 421194 w 421194"/>
                    <a:gd name="connsiteY2" fmla="*/ 254000 h 508000"/>
                    <a:gd name="connsiteX3" fmla="*/ 330200 w 421194"/>
                    <a:gd name="connsiteY3" fmla="*/ 508000 h 508000"/>
                    <a:gd name="connsiteX4" fmla="*/ 0 w 421194"/>
                    <a:gd name="connsiteY4" fmla="*/ 508000 h 508000"/>
                    <a:gd name="connsiteX0" fmla="*/ 0 w 404269"/>
                    <a:gd name="connsiteY0" fmla="*/ 0 h 508000"/>
                    <a:gd name="connsiteX1" fmla="*/ 330200 w 404269"/>
                    <a:gd name="connsiteY1" fmla="*/ 0 h 508000"/>
                    <a:gd name="connsiteX2" fmla="*/ 404269 w 404269"/>
                    <a:gd name="connsiteY2" fmla="*/ 254000 h 508000"/>
                    <a:gd name="connsiteX3" fmla="*/ 330200 w 404269"/>
                    <a:gd name="connsiteY3" fmla="*/ 508000 h 508000"/>
                    <a:gd name="connsiteX4" fmla="*/ 0 w 404269"/>
                    <a:gd name="connsiteY4" fmla="*/ 508000 h 508000"/>
                    <a:gd name="connsiteX0" fmla="*/ 0 w 386323"/>
                    <a:gd name="connsiteY0" fmla="*/ 0 h 508000"/>
                    <a:gd name="connsiteX1" fmla="*/ 330200 w 386323"/>
                    <a:gd name="connsiteY1" fmla="*/ 0 h 508000"/>
                    <a:gd name="connsiteX2" fmla="*/ 386323 w 386323"/>
                    <a:gd name="connsiteY2" fmla="*/ 254000 h 508000"/>
                    <a:gd name="connsiteX3" fmla="*/ 330200 w 386323"/>
                    <a:gd name="connsiteY3" fmla="*/ 508000 h 508000"/>
                    <a:gd name="connsiteX4" fmla="*/ 0 w 386323"/>
                    <a:gd name="connsiteY4" fmla="*/ 508000 h 508000"/>
                    <a:gd name="connsiteX0" fmla="*/ 0 w 403473"/>
                    <a:gd name="connsiteY0" fmla="*/ 0 h 508000"/>
                    <a:gd name="connsiteX1" fmla="*/ 330200 w 403473"/>
                    <a:gd name="connsiteY1" fmla="*/ 0 h 508000"/>
                    <a:gd name="connsiteX2" fmla="*/ 403473 w 403473"/>
                    <a:gd name="connsiteY2" fmla="*/ 254000 h 508000"/>
                    <a:gd name="connsiteX3" fmla="*/ 330200 w 403473"/>
                    <a:gd name="connsiteY3" fmla="*/ 508000 h 508000"/>
                    <a:gd name="connsiteX4" fmla="*/ 0 w 403473"/>
                    <a:gd name="connsiteY4" fmla="*/ 508000 h 508000"/>
                    <a:gd name="connsiteX0" fmla="*/ 0 w 385562"/>
                    <a:gd name="connsiteY0" fmla="*/ 0 h 508000"/>
                    <a:gd name="connsiteX1" fmla="*/ 330200 w 385562"/>
                    <a:gd name="connsiteY1" fmla="*/ 0 h 508000"/>
                    <a:gd name="connsiteX2" fmla="*/ 385562 w 385562"/>
                    <a:gd name="connsiteY2" fmla="*/ 254000 h 508000"/>
                    <a:gd name="connsiteX3" fmla="*/ 330200 w 385562"/>
                    <a:gd name="connsiteY3" fmla="*/ 508000 h 508000"/>
                    <a:gd name="connsiteX4" fmla="*/ 0 w 385562"/>
                    <a:gd name="connsiteY4" fmla="*/ 508000 h 508000"/>
                    <a:gd name="connsiteX0" fmla="*/ 0 w 368446"/>
                    <a:gd name="connsiteY0" fmla="*/ 0 h 508000"/>
                    <a:gd name="connsiteX1" fmla="*/ 330200 w 368446"/>
                    <a:gd name="connsiteY1" fmla="*/ 0 h 508000"/>
                    <a:gd name="connsiteX2" fmla="*/ 368446 w 368446"/>
                    <a:gd name="connsiteY2" fmla="*/ 254000 h 508000"/>
                    <a:gd name="connsiteX3" fmla="*/ 330200 w 368446"/>
                    <a:gd name="connsiteY3" fmla="*/ 508000 h 508000"/>
                    <a:gd name="connsiteX4" fmla="*/ 0 w 368446"/>
                    <a:gd name="connsiteY4" fmla="*/ 508000 h 508000"/>
                    <a:gd name="connsiteX0" fmla="*/ 0 w 352090"/>
                    <a:gd name="connsiteY0" fmla="*/ 0 h 508000"/>
                    <a:gd name="connsiteX1" fmla="*/ 330200 w 352090"/>
                    <a:gd name="connsiteY1" fmla="*/ 0 h 508000"/>
                    <a:gd name="connsiteX2" fmla="*/ 352090 w 352090"/>
                    <a:gd name="connsiteY2" fmla="*/ 254000 h 508000"/>
                    <a:gd name="connsiteX3" fmla="*/ 330200 w 352090"/>
                    <a:gd name="connsiteY3" fmla="*/ 508000 h 508000"/>
                    <a:gd name="connsiteX4" fmla="*/ 0 w 352090"/>
                    <a:gd name="connsiteY4" fmla="*/ 508000 h 508000"/>
                    <a:gd name="connsiteX0" fmla="*/ 0 w 367720"/>
                    <a:gd name="connsiteY0" fmla="*/ 0 h 508000"/>
                    <a:gd name="connsiteX1" fmla="*/ 330200 w 367720"/>
                    <a:gd name="connsiteY1" fmla="*/ 0 h 508000"/>
                    <a:gd name="connsiteX2" fmla="*/ 367720 w 367720"/>
                    <a:gd name="connsiteY2" fmla="*/ 254000 h 508000"/>
                    <a:gd name="connsiteX3" fmla="*/ 330200 w 367720"/>
                    <a:gd name="connsiteY3" fmla="*/ 508000 h 508000"/>
                    <a:gd name="connsiteX4" fmla="*/ 0 w 367720"/>
                    <a:gd name="connsiteY4" fmla="*/ 508000 h 508000"/>
                    <a:gd name="connsiteX0" fmla="*/ 0 w 379336"/>
                    <a:gd name="connsiteY0" fmla="*/ 0 h 508000"/>
                    <a:gd name="connsiteX1" fmla="*/ 330200 w 379336"/>
                    <a:gd name="connsiteY1" fmla="*/ 0 h 508000"/>
                    <a:gd name="connsiteX2" fmla="*/ 379336 w 379336"/>
                    <a:gd name="connsiteY2" fmla="*/ 254000 h 508000"/>
                    <a:gd name="connsiteX3" fmla="*/ 330200 w 379336"/>
                    <a:gd name="connsiteY3" fmla="*/ 508000 h 508000"/>
                    <a:gd name="connsiteX4" fmla="*/ 0 w 379336"/>
                    <a:gd name="connsiteY4" fmla="*/ 508000 h 508000"/>
                    <a:gd name="connsiteX0" fmla="*/ 0 w 367353"/>
                    <a:gd name="connsiteY0" fmla="*/ 0 h 508000"/>
                    <a:gd name="connsiteX1" fmla="*/ 330200 w 367353"/>
                    <a:gd name="connsiteY1" fmla="*/ 0 h 508000"/>
                    <a:gd name="connsiteX2" fmla="*/ 367353 w 367353"/>
                    <a:gd name="connsiteY2" fmla="*/ 254000 h 508000"/>
                    <a:gd name="connsiteX3" fmla="*/ 330200 w 367353"/>
                    <a:gd name="connsiteY3" fmla="*/ 508000 h 508000"/>
                    <a:gd name="connsiteX4" fmla="*/ 0 w 367353"/>
                    <a:gd name="connsiteY4" fmla="*/ 508000 h 508000"/>
                    <a:gd name="connsiteX0" fmla="*/ 0 w 355748"/>
                    <a:gd name="connsiteY0" fmla="*/ 0 h 508000"/>
                    <a:gd name="connsiteX1" fmla="*/ 330200 w 355748"/>
                    <a:gd name="connsiteY1" fmla="*/ 0 h 508000"/>
                    <a:gd name="connsiteX2" fmla="*/ 355748 w 355748"/>
                    <a:gd name="connsiteY2" fmla="*/ 254000 h 508000"/>
                    <a:gd name="connsiteX3" fmla="*/ 330200 w 355748"/>
                    <a:gd name="connsiteY3" fmla="*/ 508000 h 508000"/>
                    <a:gd name="connsiteX4" fmla="*/ 0 w 355748"/>
                    <a:gd name="connsiteY4" fmla="*/ 508000 h 508000"/>
                    <a:gd name="connsiteX0" fmla="*/ 0 w 366986"/>
                    <a:gd name="connsiteY0" fmla="*/ 0 h 508000"/>
                    <a:gd name="connsiteX1" fmla="*/ 330200 w 366986"/>
                    <a:gd name="connsiteY1" fmla="*/ 0 h 508000"/>
                    <a:gd name="connsiteX2" fmla="*/ 366986 w 366986"/>
                    <a:gd name="connsiteY2" fmla="*/ 254000 h 508000"/>
                    <a:gd name="connsiteX3" fmla="*/ 330200 w 366986"/>
                    <a:gd name="connsiteY3" fmla="*/ 508000 h 508000"/>
                    <a:gd name="connsiteX4" fmla="*/ 0 w 366986"/>
                    <a:gd name="connsiteY4" fmla="*/ 508000 h 5080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66986" h="508000">
                      <a:moveTo>
                        <a:pt x="0" y="0"/>
                      </a:moveTo>
                      <a:lnTo>
                        <a:pt x="330200" y="0"/>
                      </a:lnTo>
                      <a:lnTo>
                        <a:pt x="366986" y="254000"/>
                      </a:lnTo>
                      <a:lnTo>
                        <a:pt x="330200" y="508000"/>
                      </a:lnTo>
                      <a:lnTo>
                        <a:pt x="0" y="508000"/>
                      </a:lnTo>
                    </a:path>
                  </a:pathLst>
                </a:custGeom>
                <a:noFill/>
                <a:ln w="19050" cap="flat" cmpd="sng" algn="ctr">
                  <a:solidFill>
                    <a:srgbClr val="FAAB61"/>
                  </a:solidFill>
                  <a:prstDash val="solid"/>
                </a:ln>
                <a:effectLst/>
              </p:spPr>
              <p:txBody>
                <a:bodyPr vert="horz" wrap="square" lIns="0" tIns="0" rIns="0" bIns="0" rtlCol="0" anchor="ctr" anchorCtr="0">
                  <a:noAutofit/>
                </a:bodyPr>
                <a:lstStyle/>
                <a:p>
                  <a:pPr defTabSz="342900" fontAlgn="ctr"/>
                  <a:endParaRPr lang="en-US" sz="750" kern="0">
                    <a:solidFill>
                      <a:srgbClr val="000000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48" name="ListLeanHorizontalTextTopic0">
                  <a:extLst>
                    <a:ext uri="{FF2B5EF4-FFF2-40B4-BE49-F238E27FC236}">
                      <a16:creationId xmlns:a16="http://schemas.microsoft.com/office/drawing/2014/main" id="{D3DC51E8-E71E-F3E8-D3B9-403D6F3FF066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5703282" y="848280"/>
                  <a:ext cx="1765181" cy="221599"/>
                </a:xfrm>
                <a:prstGeom prst="rect">
                  <a:avLst/>
                </a:prstGeom>
                <a:noFill/>
              </p:spPr>
              <p:txBody>
                <a:bodyPr vert="horz" wrap="square" lIns="68580" tIns="34290" rIns="68580" bIns="34290" rtlCol="0" anchor="ctr">
                  <a:noAutofit/>
                </a:bodyPr>
                <a:lstStyle/>
                <a:p>
                  <a:pPr defTabSz="342900">
                    <a:lnSpc>
                      <a:spcPct val="90000"/>
                    </a:lnSpc>
                    <a:buSzPct val="100000"/>
                    <a:defRPr/>
                  </a:pPr>
                  <a:r>
                    <a:rPr lang="en-US" sz="1100" kern="0">
                      <a:latin typeface="Calibri" panose="020F0502020204030204"/>
                    </a:rPr>
                    <a:t>[Phase 3]</a:t>
                  </a:r>
                  <a:endParaRPr lang="en-US" sz="1100" kern="0" dirty="0">
                    <a:latin typeface="Calibri" panose="020F0502020204030204"/>
                  </a:endParaRPr>
                </a:p>
              </p:txBody>
            </p:sp>
            <p:sp>
              <p:nvSpPr>
                <p:cNvPr id="49" name="RbNavigator">
                  <a:extLst>
                    <a:ext uri="{FF2B5EF4-FFF2-40B4-BE49-F238E27FC236}">
                      <a16:creationId xmlns:a16="http://schemas.microsoft.com/office/drawing/2014/main" id="{3ED20A2E-DB49-1E30-7EC7-2AB323A2EB90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5519493" y="800040"/>
                  <a:ext cx="188615" cy="318081"/>
                </a:xfrm>
                <a:prstGeom prst="rect">
                  <a:avLst/>
                </a:prstGeom>
                <a:solidFill>
                  <a:srgbClr val="FAAB61"/>
                </a:solidFill>
              </p:spPr>
              <p:txBody>
                <a:bodyPr vert="horz" wrap="none" lIns="0" tIns="0" rIns="0" bIns="0" rtlCol="0" anchor="ctr">
                  <a:noAutofit/>
                </a:bodyPr>
                <a:lstStyle/>
                <a:p>
                  <a:pPr algn="ctr" defTabSz="342900">
                    <a:lnSpc>
                      <a:spcPct val="93000"/>
                    </a:lnSpc>
                    <a:buSzPct val="100000"/>
                    <a:defRPr/>
                  </a:pPr>
                  <a:r>
                    <a:rPr kumimoji="1" lang="en-US" sz="1100" kern="0">
                      <a:solidFill>
                        <a:srgbClr val="FFFFFF"/>
                      </a:solidFill>
                      <a:latin typeface="Calibri" panose="020F0502020204030204"/>
                      <a:cs typeface="Arial" pitchFamily="34" charset="0"/>
                    </a:rPr>
                    <a:t>III</a:t>
                  </a:r>
                  <a:endParaRPr kumimoji="1" lang="en-US" sz="1100" kern="0" dirty="0">
                    <a:solidFill>
                      <a:srgbClr val="FFFFFF"/>
                    </a:solidFill>
                    <a:latin typeface="Calibri" panose="020F0502020204030204"/>
                    <a:cs typeface="Arial" pitchFamily="34" charset="0"/>
                  </a:endParaRPr>
                </a:p>
              </p:txBody>
            </p:sp>
          </p:grpSp>
          <p:grpSp>
            <p:nvGrpSpPr>
              <p:cNvPr id="39" name="Group 38">
                <a:extLst>
                  <a:ext uri="{FF2B5EF4-FFF2-40B4-BE49-F238E27FC236}">
                    <a16:creationId xmlns:a16="http://schemas.microsoft.com/office/drawing/2014/main" id="{E49A5F43-4DCA-7A2A-6381-E66DFD2FFE17}"/>
                  </a:ext>
                </a:extLst>
              </p:cNvPr>
              <p:cNvGrpSpPr/>
              <p:nvPr/>
            </p:nvGrpSpPr>
            <p:grpSpPr>
              <a:xfrm>
                <a:off x="7739718" y="702102"/>
                <a:ext cx="2133116" cy="513958"/>
                <a:chOff x="7739718" y="702102"/>
                <a:chExt cx="2133116" cy="513958"/>
              </a:xfrm>
            </p:grpSpPr>
            <p:sp>
              <p:nvSpPr>
                <p:cNvPr id="44" name="RbLeanShape Arrow Option 1 5">
                  <a:extLst>
                    <a:ext uri="{FF2B5EF4-FFF2-40B4-BE49-F238E27FC236}">
                      <a16:creationId xmlns:a16="http://schemas.microsoft.com/office/drawing/2014/main" id="{06BD8311-2722-4A5E-87AC-96231140C963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7739718" y="702102"/>
                  <a:ext cx="2133116" cy="513958"/>
                </a:xfrm>
                <a:custGeom>
                  <a:avLst/>
                  <a:gdLst>
                    <a:gd name="connsiteX0" fmla="*/ 0 w 457200"/>
                    <a:gd name="connsiteY0" fmla="*/ 0 h 508000"/>
                    <a:gd name="connsiteX1" fmla="*/ 330200 w 457200"/>
                    <a:gd name="connsiteY1" fmla="*/ 0 h 508000"/>
                    <a:gd name="connsiteX2" fmla="*/ 457200 w 457200"/>
                    <a:gd name="connsiteY2" fmla="*/ 254000 h 508000"/>
                    <a:gd name="connsiteX3" fmla="*/ 330200 w 457200"/>
                    <a:gd name="connsiteY3" fmla="*/ 508000 h 508000"/>
                    <a:gd name="connsiteX4" fmla="*/ 0 w 457200"/>
                    <a:gd name="connsiteY4" fmla="*/ 508000 h 508000"/>
                    <a:gd name="connsiteX0" fmla="*/ 0 w 438828"/>
                    <a:gd name="connsiteY0" fmla="*/ 0 h 508000"/>
                    <a:gd name="connsiteX1" fmla="*/ 330200 w 438828"/>
                    <a:gd name="connsiteY1" fmla="*/ 0 h 508000"/>
                    <a:gd name="connsiteX2" fmla="*/ 438828 w 438828"/>
                    <a:gd name="connsiteY2" fmla="*/ 254000 h 508000"/>
                    <a:gd name="connsiteX3" fmla="*/ 330200 w 438828"/>
                    <a:gd name="connsiteY3" fmla="*/ 508000 h 508000"/>
                    <a:gd name="connsiteX4" fmla="*/ 0 w 438828"/>
                    <a:gd name="connsiteY4" fmla="*/ 508000 h 508000"/>
                    <a:gd name="connsiteX0" fmla="*/ 0 w 421194"/>
                    <a:gd name="connsiteY0" fmla="*/ 0 h 508000"/>
                    <a:gd name="connsiteX1" fmla="*/ 330200 w 421194"/>
                    <a:gd name="connsiteY1" fmla="*/ 0 h 508000"/>
                    <a:gd name="connsiteX2" fmla="*/ 421194 w 421194"/>
                    <a:gd name="connsiteY2" fmla="*/ 254000 h 508000"/>
                    <a:gd name="connsiteX3" fmla="*/ 330200 w 421194"/>
                    <a:gd name="connsiteY3" fmla="*/ 508000 h 508000"/>
                    <a:gd name="connsiteX4" fmla="*/ 0 w 421194"/>
                    <a:gd name="connsiteY4" fmla="*/ 508000 h 508000"/>
                    <a:gd name="connsiteX0" fmla="*/ 0 w 404269"/>
                    <a:gd name="connsiteY0" fmla="*/ 0 h 508000"/>
                    <a:gd name="connsiteX1" fmla="*/ 330200 w 404269"/>
                    <a:gd name="connsiteY1" fmla="*/ 0 h 508000"/>
                    <a:gd name="connsiteX2" fmla="*/ 404269 w 404269"/>
                    <a:gd name="connsiteY2" fmla="*/ 254000 h 508000"/>
                    <a:gd name="connsiteX3" fmla="*/ 330200 w 404269"/>
                    <a:gd name="connsiteY3" fmla="*/ 508000 h 508000"/>
                    <a:gd name="connsiteX4" fmla="*/ 0 w 404269"/>
                    <a:gd name="connsiteY4" fmla="*/ 508000 h 508000"/>
                    <a:gd name="connsiteX0" fmla="*/ 0 w 386323"/>
                    <a:gd name="connsiteY0" fmla="*/ 0 h 508000"/>
                    <a:gd name="connsiteX1" fmla="*/ 330200 w 386323"/>
                    <a:gd name="connsiteY1" fmla="*/ 0 h 508000"/>
                    <a:gd name="connsiteX2" fmla="*/ 386323 w 386323"/>
                    <a:gd name="connsiteY2" fmla="*/ 254000 h 508000"/>
                    <a:gd name="connsiteX3" fmla="*/ 330200 w 386323"/>
                    <a:gd name="connsiteY3" fmla="*/ 508000 h 508000"/>
                    <a:gd name="connsiteX4" fmla="*/ 0 w 386323"/>
                    <a:gd name="connsiteY4" fmla="*/ 508000 h 508000"/>
                    <a:gd name="connsiteX0" fmla="*/ 0 w 403473"/>
                    <a:gd name="connsiteY0" fmla="*/ 0 h 508000"/>
                    <a:gd name="connsiteX1" fmla="*/ 330200 w 403473"/>
                    <a:gd name="connsiteY1" fmla="*/ 0 h 508000"/>
                    <a:gd name="connsiteX2" fmla="*/ 403473 w 403473"/>
                    <a:gd name="connsiteY2" fmla="*/ 254000 h 508000"/>
                    <a:gd name="connsiteX3" fmla="*/ 330200 w 403473"/>
                    <a:gd name="connsiteY3" fmla="*/ 508000 h 508000"/>
                    <a:gd name="connsiteX4" fmla="*/ 0 w 403473"/>
                    <a:gd name="connsiteY4" fmla="*/ 508000 h 508000"/>
                    <a:gd name="connsiteX0" fmla="*/ 0 w 385562"/>
                    <a:gd name="connsiteY0" fmla="*/ 0 h 508000"/>
                    <a:gd name="connsiteX1" fmla="*/ 330200 w 385562"/>
                    <a:gd name="connsiteY1" fmla="*/ 0 h 508000"/>
                    <a:gd name="connsiteX2" fmla="*/ 385562 w 385562"/>
                    <a:gd name="connsiteY2" fmla="*/ 254000 h 508000"/>
                    <a:gd name="connsiteX3" fmla="*/ 330200 w 385562"/>
                    <a:gd name="connsiteY3" fmla="*/ 508000 h 508000"/>
                    <a:gd name="connsiteX4" fmla="*/ 0 w 385562"/>
                    <a:gd name="connsiteY4" fmla="*/ 508000 h 508000"/>
                    <a:gd name="connsiteX0" fmla="*/ 0 w 368446"/>
                    <a:gd name="connsiteY0" fmla="*/ 0 h 508000"/>
                    <a:gd name="connsiteX1" fmla="*/ 330200 w 368446"/>
                    <a:gd name="connsiteY1" fmla="*/ 0 h 508000"/>
                    <a:gd name="connsiteX2" fmla="*/ 368446 w 368446"/>
                    <a:gd name="connsiteY2" fmla="*/ 254000 h 508000"/>
                    <a:gd name="connsiteX3" fmla="*/ 330200 w 368446"/>
                    <a:gd name="connsiteY3" fmla="*/ 508000 h 508000"/>
                    <a:gd name="connsiteX4" fmla="*/ 0 w 368446"/>
                    <a:gd name="connsiteY4" fmla="*/ 508000 h 508000"/>
                    <a:gd name="connsiteX0" fmla="*/ 0 w 352090"/>
                    <a:gd name="connsiteY0" fmla="*/ 0 h 508000"/>
                    <a:gd name="connsiteX1" fmla="*/ 330200 w 352090"/>
                    <a:gd name="connsiteY1" fmla="*/ 0 h 508000"/>
                    <a:gd name="connsiteX2" fmla="*/ 352090 w 352090"/>
                    <a:gd name="connsiteY2" fmla="*/ 254000 h 508000"/>
                    <a:gd name="connsiteX3" fmla="*/ 330200 w 352090"/>
                    <a:gd name="connsiteY3" fmla="*/ 508000 h 508000"/>
                    <a:gd name="connsiteX4" fmla="*/ 0 w 352090"/>
                    <a:gd name="connsiteY4" fmla="*/ 508000 h 508000"/>
                    <a:gd name="connsiteX0" fmla="*/ 0 w 367720"/>
                    <a:gd name="connsiteY0" fmla="*/ 0 h 508000"/>
                    <a:gd name="connsiteX1" fmla="*/ 330200 w 367720"/>
                    <a:gd name="connsiteY1" fmla="*/ 0 h 508000"/>
                    <a:gd name="connsiteX2" fmla="*/ 367720 w 367720"/>
                    <a:gd name="connsiteY2" fmla="*/ 254000 h 508000"/>
                    <a:gd name="connsiteX3" fmla="*/ 330200 w 367720"/>
                    <a:gd name="connsiteY3" fmla="*/ 508000 h 508000"/>
                    <a:gd name="connsiteX4" fmla="*/ 0 w 367720"/>
                    <a:gd name="connsiteY4" fmla="*/ 508000 h 508000"/>
                    <a:gd name="connsiteX0" fmla="*/ 0 w 379336"/>
                    <a:gd name="connsiteY0" fmla="*/ 0 h 508000"/>
                    <a:gd name="connsiteX1" fmla="*/ 330200 w 379336"/>
                    <a:gd name="connsiteY1" fmla="*/ 0 h 508000"/>
                    <a:gd name="connsiteX2" fmla="*/ 379336 w 379336"/>
                    <a:gd name="connsiteY2" fmla="*/ 254000 h 508000"/>
                    <a:gd name="connsiteX3" fmla="*/ 330200 w 379336"/>
                    <a:gd name="connsiteY3" fmla="*/ 508000 h 508000"/>
                    <a:gd name="connsiteX4" fmla="*/ 0 w 379336"/>
                    <a:gd name="connsiteY4" fmla="*/ 508000 h 508000"/>
                    <a:gd name="connsiteX0" fmla="*/ 0 w 367353"/>
                    <a:gd name="connsiteY0" fmla="*/ 0 h 508000"/>
                    <a:gd name="connsiteX1" fmla="*/ 330200 w 367353"/>
                    <a:gd name="connsiteY1" fmla="*/ 0 h 508000"/>
                    <a:gd name="connsiteX2" fmla="*/ 367353 w 367353"/>
                    <a:gd name="connsiteY2" fmla="*/ 254000 h 508000"/>
                    <a:gd name="connsiteX3" fmla="*/ 330200 w 367353"/>
                    <a:gd name="connsiteY3" fmla="*/ 508000 h 508000"/>
                    <a:gd name="connsiteX4" fmla="*/ 0 w 367353"/>
                    <a:gd name="connsiteY4" fmla="*/ 508000 h 508000"/>
                    <a:gd name="connsiteX0" fmla="*/ 0 w 355748"/>
                    <a:gd name="connsiteY0" fmla="*/ 0 h 508000"/>
                    <a:gd name="connsiteX1" fmla="*/ 330200 w 355748"/>
                    <a:gd name="connsiteY1" fmla="*/ 0 h 508000"/>
                    <a:gd name="connsiteX2" fmla="*/ 355748 w 355748"/>
                    <a:gd name="connsiteY2" fmla="*/ 254000 h 508000"/>
                    <a:gd name="connsiteX3" fmla="*/ 330200 w 355748"/>
                    <a:gd name="connsiteY3" fmla="*/ 508000 h 508000"/>
                    <a:gd name="connsiteX4" fmla="*/ 0 w 355748"/>
                    <a:gd name="connsiteY4" fmla="*/ 508000 h 508000"/>
                    <a:gd name="connsiteX0" fmla="*/ 0 w 366986"/>
                    <a:gd name="connsiteY0" fmla="*/ 0 h 508000"/>
                    <a:gd name="connsiteX1" fmla="*/ 330200 w 366986"/>
                    <a:gd name="connsiteY1" fmla="*/ 0 h 508000"/>
                    <a:gd name="connsiteX2" fmla="*/ 366986 w 366986"/>
                    <a:gd name="connsiteY2" fmla="*/ 254000 h 508000"/>
                    <a:gd name="connsiteX3" fmla="*/ 330200 w 366986"/>
                    <a:gd name="connsiteY3" fmla="*/ 508000 h 508000"/>
                    <a:gd name="connsiteX4" fmla="*/ 0 w 366986"/>
                    <a:gd name="connsiteY4" fmla="*/ 508000 h 5080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66986" h="508000">
                      <a:moveTo>
                        <a:pt x="0" y="0"/>
                      </a:moveTo>
                      <a:lnTo>
                        <a:pt x="330200" y="0"/>
                      </a:lnTo>
                      <a:lnTo>
                        <a:pt x="366986" y="254000"/>
                      </a:lnTo>
                      <a:lnTo>
                        <a:pt x="330200" y="508000"/>
                      </a:lnTo>
                      <a:lnTo>
                        <a:pt x="0" y="508000"/>
                      </a:lnTo>
                    </a:path>
                  </a:pathLst>
                </a:custGeom>
                <a:noFill/>
                <a:ln w="19050" cap="flat" cmpd="sng" algn="ctr">
                  <a:solidFill>
                    <a:srgbClr val="FAAB61"/>
                  </a:solidFill>
                  <a:prstDash val="solid"/>
                </a:ln>
                <a:effectLst/>
              </p:spPr>
              <p:txBody>
                <a:bodyPr vert="horz" wrap="square" lIns="0" tIns="0" rIns="0" bIns="0" rtlCol="0" anchor="ctr" anchorCtr="0">
                  <a:noAutofit/>
                </a:bodyPr>
                <a:lstStyle/>
                <a:p>
                  <a:pPr defTabSz="342900" fontAlgn="ctr"/>
                  <a:endParaRPr lang="en-US" sz="750" kern="0">
                    <a:solidFill>
                      <a:srgbClr val="000000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45" name="ListLeanHorizontalTextTopic0">
                  <a:extLst>
                    <a:ext uri="{FF2B5EF4-FFF2-40B4-BE49-F238E27FC236}">
                      <a16:creationId xmlns:a16="http://schemas.microsoft.com/office/drawing/2014/main" id="{B43D2401-528A-A735-2F97-8BEAEFD00E4C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7923507" y="848280"/>
                  <a:ext cx="1765181" cy="221599"/>
                </a:xfrm>
                <a:prstGeom prst="rect">
                  <a:avLst/>
                </a:prstGeom>
                <a:noFill/>
              </p:spPr>
              <p:txBody>
                <a:bodyPr vert="horz" wrap="square" lIns="68580" tIns="34290" rIns="68580" bIns="34290" rtlCol="0" anchor="ctr">
                  <a:noAutofit/>
                </a:bodyPr>
                <a:lstStyle/>
                <a:p>
                  <a:pPr defTabSz="342900">
                    <a:lnSpc>
                      <a:spcPct val="90000"/>
                    </a:lnSpc>
                    <a:buSzPct val="100000"/>
                    <a:defRPr/>
                  </a:pPr>
                  <a:r>
                    <a:rPr lang="en-US" sz="1100" kern="0">
                      <a:latin typeface="Calibri" panose="020F0502020204030204"/>
                    </a:rPr>
                    <a:t>[Phase 4]</a:t>
                  </a:r>
                  <a:endParaRPr lang="en-US" sz="1100" kern="0" dirty="0">
                    <a:latin typeface="Calibri" panose="020F0502020204030204"/>
                  </a:endParaRPr>
                </a:p>
              </p:txBody>
            </p:sp>
            <p:sp>
              <p:nvSpPr>
                <p:cNvPr id="46" name="RbNavigator">
                  <a:extLst>
                    <a:ext uri="{FF2B5EF4-FFF2-40B4-BE49-F238E27FC236}">
                      <a16:creationId xmlns:a16="http://schemas.microsoft.com/office/drawing/2014/main" id="{74BACA84-53A0-D1F7-2E97-BA419F89A4DE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7739718" y="800040"/>
                  <a:ext cx="188615" cy="318081"/>
                </a:xfrm>
                <a:prstGeom prst="rect">
                  <a:avLst/>
                </a:prstGeom>
                <a:solidFill>
                  <a:srgbClr val="FAAB61"/>
                </a:solidFill>
              </p:spPr>
              <p:txBody>
                <a:bodyPr vert="horz" wrap="none" lIns="0" tIns="0" rIns="0" bIns="0" rtlCol="0" anchor="ctr">
                  <a:noAutofit/>
                </a:bodyPr>
                <a:lstStyle/>
                <a:p>
                  <a:pPr algn="ctr" defTabSz="342900">
                    <a:lnSpc>
                      <a:spcPct val="93000"/>
                    </a:lnSpc>
                    <a:buSzPct val="100000"/>
                    <a:defRPr/>
                  </a:pPr>
                  <a:r>
                    <a:rPr kumimoji="1" lang="en-US" sz="1100" kern="0">
                      <a:solidFill>
                        <a:srgbClr val="FFFFFF"/>
                      </a:solidFill>
                      <a:latin typeface="Calibri" panose="020F0502020204030204"/>
                      <a:cs typeface="Arial" pitchFamily="34" charset="0"/>
                    </a:rPr>
                    <a:t>IV</a:t>
                  </a:r>
                  <a:endParaRPr kumimoji="1" lang="en-US" sz="1100" kern="0" dirty="0">
                    <a:solidFill>
                      <a:srgbClr val="FFFFFF"/>
                    </a:solidFill>
                    <a:latin typeface="Calibri" panose="020F0502020204030204"/>
                    <a:cs typeface="Arial" pitchFamily="34" charset="0"/>
                  </a:endParaRPr>
                </a:p>
              </p:txBody>
            </p:sp>
          </p:grpSp>
          <p:grpSp>
            <p:nvGrpSpPr>
              <p:cNvPr id="40" name="Group 39">
                <a:extLst>
                  <a:ext uri="{FF2B5EF4-FFF2-40B4-BE49-F238E27FC236}">
                    <a16:creationId xmlns:a16="http://schemas.microsoft.com/office/drawing/2014/main" id="{DD0FE23E-B82D-AFC0-7B87-5C05DF6DF94E}"/>
                  </a:ext>
                </a:extLst>
              </p:cNvPr>
              <p:cNvGrpSpPr/>
              <p:nvPr/>
            </p:nvGrpSpPr>
            <p:grpSpPr>
              <a:xfrm>
                <a:off x="9959970" y="702102"/>
                <a:ext cx="2133137" cy="513958"/>
                <a:chOff x="9959970" y="702102"/>
                <a:chExt cx="2133137" cy="513958"/>
              </a:xfrm>
            </p:grpSpPr>
            <p:sp>
              <p:nvSpPr>
                <p:cNvPr id="41" name="RbLeanShape Arrow Option 1 5">
                  <a:extLst>
                    <a:ext uri="{FF2B5EF4-FFF2-40B4-BE49-F238E27FC236}">
                      <a16:creationId xmlns:a16="http://schemas.microsoft.com/office/drawing/2014/main" id="{09C28C46-8F67-AD6D-3ED0-87119F8542DF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9959992" y="702102"/>
                  <a:ext cx="2133115" cy="513958"/>
                </a:xfrm>
                <a:custGeom>
                  <a:avLst/>
                  <a:gdLst>
                    <a:gd name="connsiteX0" fmla="*/ 0 w 457200"/>
                    <a:gd name="connsiteY0" fmla="*/ 0 h 508000"/>
                    <a:gd name="connsiteX1" fmla="*/ 330200 w 457200"/>
                    <a:gd name="connsiteY1" fmla="*/ 0 h 508000"/>
                    <a:gd name="connsiteX2" fmla="*/ 457200 w 457200"/>
                    <a:gd name="connsiteY2" fmla="*/ 254000 h 508000"/>
                    <a:gd name="connsiteX3" fmla="*/ 330200 w 457200"/>
                    <a:gd name="connsiteY3" fmla="*/ 508000 h 508000"/>
                    <a:gd name="connsiteX4" fmla="*/ 0 w 457200"/>
                    <a:gd name="connsiteY4" fmla="*/ 508000 h 508000"/>
                    <a:gd name="connsiteX0" fmla="*/ 0 w 438828"/>
                    <a:gd name="connsiteY0" fmla="*/ 0 h 508000"/>
                    <a:gd name="connsiteX1" fmla="*/ 330200 w 438828"/>
                    <a:gd name="connsiteY1" fmla="*/ 0 h 508000"/>
                    <a:gd name="connsiteX2" fmla="*/ 438828 w 438828"/>
                    <a:gd name="connsiteY2" fmla="*/ 254000 h 508000"/>
                    <a:gd name="connsiteX3" fmla="*/ 330200 w 438828"/>
                    <a:gd name="connsiteY3" fmla="*/ 508000 h 508000"/>
                    <a:gd name="connsiteX4" fmla="*/ 0 w 438828"/>
                    <a:gd name="connsiteY4" fmla="*/ 508000 h 508000"/>
                    <a:gd name="connsiteX0" fmla="*/ 0 w 421194"/>
                    <a:gd name="connsiteY0" fmla="*/ 0 h 508000"/>
                    <a:gd name="connsiteX1" fmla="*/ 330200 w 421194"/>
                    <a:gd name="connsiteY1" fmla="*/ 0 h 508000"/>
                    <a:gd name="connsiteX2" fmla="*/ 421194 w 421194"/>
                    <a:gd name="connsiteY2" fmla="*/ 254000 h 508000"/>
                    <a:gd name="connsiteX3" fmla="*/ 330200 w 421194"/>
                    <a:gd name="connsiteY3" fmla="*/ 508000 h 508000"/>
                    <a:gd name="connsiteX4" fmla="*/ 0 w 421194"/>
                    <a:gd name="connsiteY4" fmla="*/ 508000 h 508000"/>
                    <a:gd name="connsiteX0" fmla="*/ 0 w 404269"/>
                    <a:gd name="connsiteY0" fmla="*/ 0 h 508000"/>
                    <a:gd name="connsiteX1" fmla="*/ 330200 w 404269"/>
                    <a:gd name="connsiteY1" fmla="*/ 0 h 508000"/>
                    <a:gd name="connsiteX2" fmla="*/ 404269 w 404269"/>
                    <a:gd name="connsiteY2" fmla="*/ 254000 h 508000"/>
                    <a:gd name="connsiteX3" fmla="*/ 330200 w 404269"/>
                    <a:gd name="connsiteY3" fmla="*/ 508000 h 508000"/>
                    <a:gd name="connsiteX4" fmla="*/ 0 w 404269"/>
                    <a:gd name="connsiteY4" fmla="*/ 508000 h 508000"/>
                    <a:gd name="connsiteX0" fmla="*/ 0 w 386323"/>
                    <a:gd name="connsiteY0" fmla="*/ 0 h 508000"/>
                    <a:gd name="connsiteX1" fmla="*/ 330200 w 386323"/>
                    <a:gd name="connsiteY1" fmla="*/ 0 h 508000"/>
                    <a:gd name="connsiteX2" fmla="*/ 386323 w 386323"/>
                    <a:gd name="connsiteY2" fmla="*/ 254000 h 508000"/>
                    <a:gd name="connsiteX3" fmla="*/ 330200 w 386323"/>
                    <a:gd name="connsiteY3" fmla="*/ 508000 h 508000"/>
                    <a:gd name="connsiteX4" fmla="*/ 0 w 386323"/>
                    <a:gd name="connsiteY4" fmla="*/ 508000 h 508000"/>
                    <a:gd name="connsiteX0" fmla="*/ 0 w 403473"/>
                    <a:gd name="connsiteY0" fmla="*/ 0 h 508000"/>
                    <a:gd name="connsiteX1" fmla="*/ 330200 w 403473"/>
                    <a:gd name="connsiteY1" fmla="*/ 0 h 508000"/>
                    <a:gd name="connsiteX2" fmla="*/ 403473 w 403473"/>
                    <a:gd name="connsiteY2" fmla="*/ 254000 h 508000"/>
                    <a:gd name="connsiteX3" fmla="*/ 330200 w 403473"/>
                    <a:gd name="connsiteY3" fmla="*/ 508000 h 508000"/>
                    <a:gd name="connsiteX4" fmla="*/ 0 w 403473"/>
                    <a:gd name="connsiteY4" fmla="*/ 508000 h 508000"/>
                    <a:gd name="connsiteX0" fmla="*/ 0 w 385562"/>
                    <a:gd name="connsiteY0" fmla="*/ 0 h 508000"/>
                    <a:gd name="connsiteX1" fmla="*/ 330200 w 385562"/>
                    <a:gd name="connsiteY1" fmla="*/ 0 h 508000"/>
                    <a:gd name="connsiteX2" fmla="*/ 385562 w 385562"/>
                    <a:gd name="connsiteY2" fmla="*/ 254000 h 508000"/>
                    <a:gd name="connsiteX3" fmla="*/ 330200 w 385562"/>
                    <a:gd name="connsiteY3" fmla="*/ 508000 h 508000"/>
                    <a:gd name="connsiteX4" fmla="*/ 0 w 385562"/>
                    <a:gd name="connsiteY4" fmla="*/ 508000 h 508000"/>
                    <a:gd name="connsiteX0" fmla="*/ 0 w 368446"/>
                    <a:gd name="connsiteY0" fmla="*/ 0 h 508000"/>
                    <a:gd name="connsiteX1" fmla="*/ 330200 w 368446"/>
                    <a:gd name="connsiteY1" fmla="*/ 0 h 508000"/>
                    <a:gd name="connsiteX2" fmla="*/ 368446 w 368446"/>
                    <a:gd name="connsiteY2" fmla="*/ 254000 h 508000"/>
                    <a:gd name="connsiteX3" fmla="*/ 330200 w 368446"/>
                    <a:gd name="connsiteY3" fmla="*/ 508000 h 508000"/>
                    <a:gd name="connsiteX4" fmla="*/ 0 w 368446"/>
                    <a:gd name="connsiteY4" fmla="*/ 508000 h 508000"/>
                    <a:gd name="connsiteX0" fmla="*/ 0 w 352090"/>
                    <a:gd name="connsiteY0" fmla="*/ 0 h 508000"/>
                    <a:gd name="connsiteX1" fmla="*/ 330200 w 352090"/>
                    <a:gd name="connsiteY1" fmla="*/ 0 h 508000"/>
                    <a:gd name="connsiteX2" fmla="*/ 352090 w 352090"/>
                    <a:gd name="connsiteY2" fmla="*/ 254000 h 508000"/>
                    <a:gd name="connsiteX3" fmla="*/ 330200 w 352090"/>
                    <a:gd name="connsiteY3" fmla="*/ 508000 h 508000"/>
                    <a:gd name="connsiteX4" fmla="*/ 0 w 352090"/>
                    <a:gd name="connsiteY4" fmla="*/ 508000 h 508000"/>
                    <a:gd name="connsiteX0" fmla="*/ 0 w 367720"/>
                    <a:gd name="connsiteY0" fmla="*/ 0 h 508000"/>
                    <a:gd name="connsiteX1" fmla="*/ 330200 w 367720"/>
                    <a:gd name="connsiteY1" fmla="*/ 0 h 508000"/>
                    <a:gd name="connsiteX2" fmla="*/ 367720 w 367720"/>
                    <a:gd name="connsiteY2" fmla="*/ 254000 h 508000"/>
                    <a:gd name="connsiteX3" fmla="*/ 330200 w 367720"/>
                    <a:gd name="connsiteY3" fmla="*/ 508000 h 508000"/>
                    <a:gd name="connsiteX4" fmla="*/ 0 w 367720"/>
                    <a:gd name="connsiteY4" fmla="*/ 508000 h 508000"/>
                    <a:gd name="connsiteX0" fmla="*/ 0 w 379336"/>
                    <a:gd name="connsiteY0" fmla="*/ 0 h 508000"/>
                    <a:gd name="connsiteX1" fmla="*/ 330200 w 379336"/>
                    <a:gd name="connsiteY1" fmla="*/ 0 h 508000"/>
                    <a:gd name="connsiteX2" fmla="*/ 379336 w 379336"/>
                    <a:gd name="connsiteY2" fmla="*/ 254000 h 508000"/>
                    <a:gd name="connsiteX3" fmla="*/ 330200 w 379336"/>
                    <a:gd name="connsiteY3" fmla="*/ 508000 h 508000"/>
                    <a:gd name="connsiteX4" fmla="*/ 0 w 379336"/>
                    <a:gd name="connsiteY4" fmla="*/ 508000 h 508000"/>
                    <a:gd name="connsiteX0" fmla="*/ 0 w 367353"/>
                    <a:gd name="connsiteY0" fmla="*/ 0 h 508000"/>
                    <a:gd name="connsiteX1" fmla="*/ 330200 w 367353"/>
                    <a:gd name="connsiteY1" fmla="*/ 0 h 508000"/>
                    <a:gd name="connsiteX2" fmla="*/ 367353 w 367353"/>
                    <a:gd name="connsiteY2" fmla="*/ 254000 h 508000"/>
                    <a:gd name="connsiteX3" fmla="*/ 330200 w 367353"/>
                    <a:gd name="connsiteY3" fmla="*/ 508000 h 508000"/>
                    <a:gd name="connsiteX4" fmla="*/ 0 w 367353"/>
                    <a:gd name="connsiteY4" fmla="*/ 508000 h 508000"/>
                    <a:gd name="connsiteX0" fmla="*/ 0 w 355748"/>
                    <a:gd name="connsiteY0" fmla="*/ 0 h 508000"/>
                    <a:gd name="connsiteX1" fmla="*/ 330200 w 355748"/>
                    <a:gd name="connsiteY1" fmla="*/ 0 h 508000"/>
                    <a:gd name="connsiteX2" fmla="*/ 355748 w 355748"/>
                    <a:gd name="connsiteY2" fmla="*/ 254000 h 508000"/>
                    <a:gd name="connsiteX3" fmla="*/ 330200 w 355748"/>
                    <a:gd name="connsiteY3" fmla="*/ 508000 h 508000"/>
                    <a:gd name="connsiteX4" fmla="*/ 0 w 355748"/>
                    <a:gd name="connsiteY4" fmla="*/ 508000 h 508000"/>
                    <a:gd name="connsiteX0" fmla="*/ 0 w 366986"/>
                    <a:gd name="connsiteY0" fmla="*/ 0 h 508000"/>
                    <a:gd name="connsiteX1" fmla="*/ 330200 w 366986"/>
                    <a:gd name="connsiteY1" fmla="*/ 0 h 508000"/>
                    <a:gd name="connsiteX2" fmla="*/ 366986 w 366986"/>
                    <a:gd name="connsiteY2" fmla="*/ 254000 h 508000"/>
                    <a:gd name="connsiteX3" fmla="*/ 330200 w 366986"/>
                    <a:gd name="connsiteY3" fmla="*/ 508000 h 508000"/>
                    <a:gd name="connsiteX4" fmla="*/ 0 w 366986"/>
                    <a:gd name="connsiteY4" fmla="*/ 508000 h 5080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66986" h="508000">
                      <a:moveTo>
                        <a:pt x="0" y="0"/>
                      </a:moveTo>
                      <a:lnTo>
                        <a:pt x="330200" y="0"/>
                      </a:lnTo>
                      <a:lnTo>
                        <a:pt x="366986" y="254000"/>
                      </a:lnTo>
                      <a:lnTo>
                        <a:pt x="330200" y="508000"/>
                      </a:lnTo>
                      <a:lnTo>
                        <a:pt x="0" y="508000"/>
                      </a:lnTo>
                    </a:path>
                  </a:pathLst>
                </a:custGeom>
                <a:noFill/>
                <a:ln w="19050" cap="flat" cmpd="sng" algn="ctr">
                  <a:solidFill>
                    <a:srgbClr val="FAAB61"/>
                  </a:solidFill>
                  <a:prstDash val="solid"/>
                </a:ln>
                <a:effectLst/>
              </p:spPr>
              <p:txBody>
                <a:bodyPr vert="horz" wrap="square" lIns="0" tIns="0" rIns="0" bIns="0" rtlCol="0" anchor="ctr" anchorCtr="0">
                  <a:noAutofit/>
                </a:bodyPr>
                <a:lstStyle/>
                <a:p>
                  <a:pPr defTabSz="342900" fontAlgn="ctr"/>
                  <a:endParaRPr lang="en-US" sz="750" kern="0" dirty="0">
                    <a:solidFill>
                      <a:srgbClr val="000000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42" name="ListLeanHorizontalTextTopic0">
                  <a:extLst>
                    <a:ext uri="{FF2B5EF4-FFF2-40B4-BE49-F238E27FC236}">
                      <a16:creationId xmlns:a16="http://schemas.microsoft.com/office/drawing/2014/main" id="{FA6FA196-7487-EB4E-FF39-0948DD93688B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0143780" y="848280"/>
                  <a:ext cx="1765181" cy="221599"/>
                </a:xfrm>
                <a:prstGeom prst="rect">
                  <a:avLst/>
                </a:prstGeom>
                <a:noFill/>
              </p:spPr>
              <p:txBody>
                <a:bodyPr vert="horz" wrap="square" lIns="68580" tIns="34290" rIns="68580" bIns="34290" rtlCol="0" anchor="ctr">
                  <a:noAutofit/>
                </a:bodyPr>
                <a:lstStyle/>
                <a:p>
                  <a:pPr defTabSz="342900">
                    <a:lnSpc>
                      <a:spcPct val="90000"/>
                    </a:lnSpc>
                    <a:buSzPct val="100000"/>
                    <a:defRPr/>
                  </a:pPr>
                  <a:r>
                    <a:rPr lang="en-US" sz="1100" kern="0">
                      <a:latin typeface="Calibri" panose="020F0502020204030204"/>
                    </a:rPr>
                    <a:t>[Phase 5]</a:t>
                  </a:r>
                  <a:endParaRPr lang="en-US" sz="1100" kern="0" dirty="0">
                    <a:latin typeface="Calibri" panose="020F0502020204030204"/>
                  </a:endParaRPr>
                </a:p>
              </p:txBody>
            </p:sp>
            <p:sp>
              <p:nvSpPr>
                <p:cNvPr id="43" name="RbNavigator">
                  <a:extLst>
                    <a:ext uri="{FF2B5EF4-FFF2-40B4-BE49-F238E27FC236}">
                      <a16:creationId xmlns:a16="http://schemas.microsoft.com/office/drawing/2014/main" id="{95BF618C-3F51-40DA-43F7-3B8F5371005E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9959970" y="800040"/>
                  <a:ext cx="188615" cy="318081"/>
                </a:xfrm>
                <a:prstGeom prst="rect">
                  <a:avLst/>
                </a:prstGeom>
                <a:solidFill>
                  <a:srgbClr val="FAAB61"/>
                </a:solidFill>
              </p:spPr>
              <p:txBody>
                <a:bodyPr vert="horz" wrap="none" lIns="0" tIns="0" rIns="0" bIns="0" rtlCol="0" anchor="ctr">
                  <a:noAutofit/>
                </a:bodyPr>
                <a:lstStyle/>
                <a:p>
                  <a:pPr algn="ctr" defTabSz="342900">
                    <a:lnSpc>
                      <a:spcPct val="93000"/>
                    </a:lnSpc>
                    <a:buSzPct val="100000"/>
                    <a:defRPr/>
                  </a:pPr>
                  <a:r>
                    <a:rPr kumimoji="1" lang="en-US" sz="1100" kern="0">
                      <a:solidFill>
                        <a:srgbClr val="FFFFFF"/>
                      </a:solidFill>
                      <a:latin typeface="Calibri" panose="020F0502020204030204"/>
                      <a:cs typeface="Arial" pitchFamily="34" charset="0"/>
                    </a:rPr>
                    <a:t>V</a:t>
                  </a:r>
                  <a:endParaRPr kumimoji="1" lang="en-US" sz="1100" kern="0" dirty="0">
                    <a:solidFill>
                      <a:srgbClr val="FFFFFF"/>
                    </a:solidFill>
                    <a:latin typeface="Calibri" panose="020F0502020204030204"/>
                    <a:cs typeface="Arial" pitchFamily="34" charset="0"/>
                  </a:endParaRPr>
                </a:p>
              </p:txBody>
            </p:sp>
          </p:grpSp>
        </p:grp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75462269-8E5D-0306-658D-D92D727C027D}"/>
                </a:ext>
              </a:extLst>
            </p:cNvPr>
            <p:cNvGrpSpPr/>
            <p:nvPr/>
          </p:nvGrpSpPr>
          <p:grpSpPr>
            <a:xfrm>
              <a:off x="137924" y="1362238"/>
              <a:ext cx="11955166" cy="4005262"/>
              <a:chOff x="137924" y="1362238"/>
              <a:chExt cx="11955166" cy="4005262"/>
            </a:xfrm>
          </p:grpSpPr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E9675430-28CB-EED8-F6E1-FEF891D75718}"/>
                  </a:ext>
                </a:extLst>
              </p:cNvPr>
              <p:cNvSpPr/>
              <p:nvPr/>
            </p:nvSpPr>
            <p:spPr>
              <a:xfrm>
                <a:off x="137924" y="1364410"/>
                <a:ext cx="782909" cy="169277"/>
              </a:xfrm>
              <a:prstGeom prst="rect">
                <a:avLst/>
              </a:prstGeom>
            </p:spPr>
            <p:txBody>
              <a:bodyPr wrap="square" lIns="0" tIns="0" rIns="0" bIns="0" anchor="ctr">
                <a:noAutofit/>
              </a:bodyPr>
              <a:lstStyle/>
              <a:p>
                <a:pPr algn="r" defTabSz="342900">
                  <a:buSzPct val="100000"/>
                  <a:defRPr/>
                </a:pPr>
                <a:r>
                  <a:rPr lang="en-US" sz="1100">
                    <a:solidFill>
                      <a:prstClr val="black"/>
                    </a:solidFill>
                    <a:latin typeface="Calibri" panose="020F0502020204030204"/>
                    <a:cs typeface="Arial" pitchFamily="34" charset="0"/>
                  </a:rPr>
                  <a:t>Activities</a:t>
                </a:r>
                <a:endParaRPr lang="en-US" sz="1100" dirty="0">
                  <a:solidFill>
                    <a:prstClr val="black"/>
                  </a:solidFill>
                  <a:latin typeface="Calibri" panose="020F0502020204030204"/>
                  <a:cs typeface="Arial" pitchFamily="34" charset="0"/>
                </a:endParaRPr>
              </a:p>
            </p:txBody>
          </p:sp>
          <p:sp>
            <p:nvSpPr>
              <p:cNvPr id="30" name="Textframe 7">
                <a:extLst>
                  <a:ext uri="{FF2B5EF4-FFF2-40B4-BE49-F238E27FC236}">
                    <a16:creationId xmlns:a16="http://schemas.microsoft.com/office/drawing/2014/main" id="{69BE9E21-9360-E3CF-3EFD-9782CD50C40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735712" y="1362239"/>
                <a:ext cx="2135141" cy="4005261"/>
              </a:xfrm>
              <a:prstGeom prst="rect">
                <a:avLst/>
              </a:prstGeom>
              <a:noFill/>
              <a:ln w="19050">
                <a:solidFill>
                  <a:srgbClr val="FF859F"/>
                </a:solidFill>
              </a:ln>
            </p:spPr>
            <p:txBody>
              <a:bodyPr vert="horz" wrap="square" lIns="36000" tIns="36000" rIns="36000" bIns="36000" rtlCol="0" anchor="t">
                <a:noAutofit/>
              </a:bodyPr>
              <a:lstStyle>
                <a:defPPr>
                  <a:defRPr lang="en-US"/>
                </a:defPPr>
                <a:lvl1pPr marL="171450" marR="0" lvl="0" indent="-171450" defTabSz="342900" fontAlgn="auto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 typeface="+mj-lt"/>
                  <a:buAutoNum type="arabicPeriod"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r>
                  <a:rPr lang="en-GB"/>
                  <a:t> </a:t>
                </a:r>
              </a:p>
              <a:p>
                <a:endParaRPr lang="en-GB"/>
              </a:p>
              <a:p>
                <a:r>
                  <a:rPr lang="en-GB"/>
                  <a:t> </a:t>
                </a:r>
              </a:p>
              <a:p>
                <a:endParaRPr lang="en-GB"/>
              </a:p>
              <a:p>
                <a:r>
                  <a:rPr lang="en-GB"/>
                  <a:t> </a:t>
                </a:r>
              </a:p>
              <a:p>
                <a:endParaRPr lang="en-GB"/>
              </a:p>
              <a:p>
                <a:r>
                  <a:rPr lang="en-GB"/>
                  <a:t> </a:t>
                </a:r>
              </a:p>
              <a:p>
                <a:endParaRPr lang="en-GB"/>
              </a:p>
              <a:p>
                <a:r>
                  <a:rPr lang="en-GB"/>
                  <a:t> </a:t>
                </a:r>
              </a:p>
              <a:p>
                <a:endParaRPr lang="en-GB"/>
              </a:p>
              <a:p>
                <a:r>
                  <a:rPr lang="en-GB"/>
                  <a:t> </a:t>
                </a:r>
                <a:endParaRPr lang="en-GB" dirty="0"/>
              </a:p>
            </p:txBody>
          </p:sp>
          <p:sp>
            <p:nvSpPr>
              <p:cNvPr id="31" name="Textframe 7">
                <a:extLst>
                  <a:ext uri="{FF2B5EF4-FFF2-40B4-BE49-F238E27FC236}">
                    <a16:creationId xmlns:a16="http://schemas.microsoft.com/office/drawing/2014/main" id="{DE1B48FD-CCD9-1F8B-6F52-03528B2864C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513373" y="1362239"/>
                <a:ext cx="2135141" cy="4005261"/>
              </a:xfrm>
              <a:prstGeom prst="rect">
                <a:avLst/>
              </a:prstGeom>
              <a:noFill/>
              <a:ln w="19050">
                <a:solidFill>
                  <a:srgbClr val="FF859F"/>
                </a:solidFill>
              </a:ln>
            </p:spPr>
            <p:txBody>
              <a:bodyPr vert="horz" wrap="square" lIns="36000" tIns="36000" rIns="36000" bIns="36000" rtlCol="0" anchor="t">
                <a:noAutofit/>
              </a:bodyPr>
              <a:lstStyle>
                <a:defPPr>
                  <a:defRPr lang="en-US"/>
                </a:defPPr>
                <a:lvl1pPr marL="171450" marR="0" lvl="0" indent="-171450" defTabSz="342900" fontAlgn="auto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 typeface="+mj-lt"/>
                  <a:buAutoNum type="arabicPeriod"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r>
                  <a:rPr lang="en-GB"/>
                  <a:t> </a:t>
                </a:r>
              </a:p>
              <a:p>
                <a:endParaRPr lang="en-GB"/>
              </a:p>
              <a:p>
                <a:r>
                  <a:rPr lang="en-GB"/>
                  <a:t> </a:t>
                </a:r>
              </a:p>
              <a:p>
                <a:endParaRPr lang="en-GB"/>
              </a:p>
              <a:p>
                <a:r>
                  <a:rPr lang="en-GB"/>
                  <a:t> </a:t>
                </a:r>
              </a:p>
              <a:p>
                <a:endParaRPr lang="en-GB"/>
              </a:p>
              <a:p>
                <a:r>
                  <a:rPr lang="en-GB"/>
                  <a:t> </a:t>
                </a:r>
              </a:p>
              <a:p>
                <a:endParaRPr lang="en-GB"/>
              </a:p>
              <a:p>
                <a:r>
                  <a:rPr lang="en-GB"/>
                  <a:t> </a:t>
                </a:r>
              </a:p>
              <a:p>
                <a:endParaRPr lang="en-GB"/>
              </a:p>
              <a:p>
                <a:r>
                  <a:rPr lang="en-GB"/>
                  <a:t> </a:t>
                </a:r>
                <a:endParaRPr lang="en-GB" dirty="0"/>
              </a:p>
            </p:txBody>
          </p:sp>
          <p:sp>
            <p:nvSpPr>
              <p:cNvPr id="32" name="Textframe 7">
                <a:extLst>
                  <a:ext uri="{FF2B5EF4-FFF2-40B4-BE49-F238E27FC236}">
                    <a16:creationId xmlns:a16="http://schemas.microsoft.com/office/drawing/2014/main" id="{8999DA63-8CB6-F48D-9DAE-7A61ED23512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291034" y="1362239"/>
                <a:ext cx="2135141" cy="4005261"/>
              </a:xfrm>
              <a:prstGeom prst="rect">
                <a:avLst/>
              </a:prstGeom>
              <a:noFill/>
              <a:ln w="19050">
                <a:solidFill>
                  <a:srgbClr val="FF859F"/>
                </a:solidFill>
              </a:ln>
            </p:spPr>
            <p:txBody>
              <a:bodyPr vert="horz" wrap="square" lIns="36000" tIns="36000" rIns="36000" bIns="36000" rtlCol="0" anchor="t">
                <a:noAutofit/>
              </a:bodyPr>
              <a:lstStyle>
                <a:defPPr>
                  <a:defRPr lang="en-US"/>
                </a:defPPr>
                <a:lvl1pPr marL="171450" marR="0" lvl="0" indent="-171450" defTabSz="342900" fontAlgn="auto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 typeface="+mj-lt"/>
                  <a:buAutoNum type="arabicPeriod"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r>
                  <a:rPr lang="en-GB"/>
                  <a:t> </a:t>
                </a:r>
              </a:p>
              <a:p>
                <a:endParaRPr lang="en-GB"/>
              </a:p>
              <a:p>
                <a:r>
                  <a:rPr lang="en-GB"/>
                  <a:t> </a:t>
                </a:r>
              </a:p>
              <a:p>
                <a:endParaRPr lang="en-GB"/>
              </a:p>
              <a:p>
                <a:r>
                  <a:rPr lang="en-GB"/>
                  <a:t> </a:t>
                </a:r>
              </a:p>
              <a:p>
                <a:endParaRPr lang="en-GB"/>
              </a:p>
              <a:p>
                <a:r>
                  <a:rPr lang="en-GB"/>
                  <a:t> </a:t>
                </a:r>
              </a:p>
              <a:p>
                <a:endParaRPr lang="en-GB"/>
              </a:p>
              <a:p>
                <a:r>
                  <a:rPr lang="en-GB"/>
                  <a:t> </a:t>
                </a:r>
              </a:p>
              <a:p>
                <a:endParaRPr lang="en-GB"/>
              </a:p>
              <a:p>
                <a:r>
                  <a:rPr lang="en-GB"/>
                  <a:t> </a:t>
                </a:r>
                <a:endParaRPr lang="en-GB" dirty="0"/>
              </a:p>
            </p:txBody>
          </p:sp>
          <p:sp>
            <p:nvSpPr>
              <p:cNvPr id="33" name="Textframe 7">
                <a:extLst>
                  <a:ext uri="{FF2B5EF4-FFF2-40B4-BE49-F238E27FC236}">
                    <a16:creationId xmlns:a16="http://schemas.microsoft.com/office/drawing/2014/main" id="{605017DD-ACD7-1D49-4994-E8793A3204D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68695" y="1362238"/>
                <a:ext cx="2135141" cy="4005262"/>
              </a:xfrm>
              <a:prstGeom prst="rect">
                <a:avLst/>
              </a:prstGeom>
              <a:noFill/>
              <a:ln w="19050">
                <a:solidFill>
                  <a:srgbClr val="FF859F"/>
                </a:solidFill>
              </a:ln>
            </p:spPr>
            <p:txBody>
              <a:bodyPr vert="horz" wrap="square" lIns="36000" tIns="36000" rIns="36000" bIns="36000" rtlCol="0" anchor="t">
                <a:noAutofit/>
              </a:bodyPr>
              <a:lstStyle>
                <a:defPPr>
                  <a:defRPr lang="en-US"/>
                </a:defPPr>
                <a:lvl1pPr marL="171450" marR="0" lvl="0" indent="-171450" defTabSz="342900" fontAlgn="auto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 typeface="+mj-lt"/>
                  <a:buAutoNum type="arabicPeriod"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r>
                  <a:rPr lang="en-GB" dirty="0"/>
                  <a:t> </a:t>
                </a:r>
              </a:p>
              <a:p>
                <a:endParaRPr lang="en-GB" dirty="0"/>
              </a:p>
              <a:p>
                <a:r>
                  <a:rPr lang="en-GB" dirty="0"/>
                  <a:t> </a:t>
                </a:r>
              </a:p>
              <a:p>
                <a:endParaRPr lang="en-GB" dirty="0"/>
              </a:p>
              <a:p>
                <a:r>
                  <a:rPr lang="en-GB" dirty="0"/>
                  <a:t> </a:t>
                </a:r>
              </a:p>
              <a:p>
                <a:endParaRPr lang="en-GB" dirty="0"/>
              </a:p>
              <a:p>
                <a:r>
                  <a:rPr lang="en-GB" dirty="0"/>
                  <a:t> </a:t>
                </a:r>
              </a:p>
              <a:p>
                <a:endParaRPr lang="en-GB" dirty="0"/>
              </a:p>
              <a:p>
                <a:r>
                  <a:rPr lang="en-GB" dirty="0"/>
                  <a:t> </a:t>
                </a:r>
              </a:p>
              <a:p>
                <a:endParaRPr lang="en-GB" dirty="0"/>
              </a:p>
              <a:p>
                <a:r>
                  <a:rPr lang="en-GB" dirty="0"/>
                  <a:t> </a:t>
                </a:r>
              </a:p>
            </p:txBody>
          </p:sp>
          <p:sp>
            <p:nvSpPr>
              <p:cNvPr id="34" name="Textframe 7">
                <a:extLst>
                  <a:ext uri="{FF2B5EF4-FFF2-40B4-BE49-F238E27FC236}">
                    <a16:creationId xmlns:a16="http://schemas.microsoft.com/office/drawing/2014/main" id="{8E115ED8-2098-E4BD-25F9-AF83161BADF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957949" y="1362239"/>
                <a:ext cx="2135141" cy="4005261"/>
              </a:xfrm>
              <a:prstGeom prst="rect">
                <a:avLst/>
              </a:prstGeom>
              <a:noFill/>
              <a:ln w="19050">
                <a:solidFill>
                  <a:srgbClr val="FF859F"/>
                </a:solidFill>
              </a:ln>
            </p:spPr>
            <p:txBody>
              <a:bodyPr vert="horz" wrap="square" lIns="36000" tIns="36000" rIns="36000" bIns="36000" rtlCol="0" anchor="t">
                <a:noAutofit/>
              </a:bodyPr>
              <a:lstStyle>
                <a:defPPr>
                  <a:defRPr lang="en-US"/>
                </a:defPPr>
                <a:lvl1pPr marL="171450" marR="0" lvl="0" indent="-171450" defTabSz="342900" fontAlgn="auto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 typeface="+mj-lt"/>
                  <a:buAutoNum type="arabicPeriod"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r>
                  <a:rPr lang="en-GB"/>
                  <a:t> </a:t>
                </a:r>
              </a:p>
              <a:p>
                <a:endParaRPr lang="en-GB"/>
              </a:p>
              <a:p>
                <a:r>
                  <a:rPr lang="en-GB"/>
                  <a:t> </a:t>
                </a:r>
              </a:p>
              <a:p>
                <a:endParaRPr lang="en-GB"/>
              </a:p>
              <a:p>
                <a:r>
                  <a:rPr lang="en-GB"/>
                  <a:t> </a:t>
                </a:r>
              </a:p>
              <a:p>
                <a:endParaRPr lang="en-GB"/>
              </a:p>
              <a:p>
                <a:r>
                  <a:rPr lang="en-GB"/>
                  <a:t> </a:t>
                </a:r>
              </a:p>
              <a:p>
                <a:endParaRPr lang="en-GB"/>
              </a:p>
              <a:p>
                <a:r>
                  <a:rPr lang="en-GB"/>
                  <a:t> </a:t>
                </a:r>
              </a:p>
              <a:p>
                <a:endParaRPr lang="en-GB"/>
              </a:p>
              <a:p>
                <a:r>
                  <a:rPr lang="en-GB"/>
                  <a:t> </a:t>
                </a:r>
                <a:endParaRPr lang="en-GB" dirty="0"/>
              </a:p>
            </p:txBody>
          </p:sp>
        </p:grp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67CD4F1D-4F99-7F6B-9020-9E12BA25F049}"/>
                </a:ext>
              </a:extLst>
            </p:cNvPr>
            <p:cNvGrpSpPr/>
            <p:nvPr/>
          </p:nvGrpSpPr>
          <p:grpSpPr>
            <a:xfrm>
              <a:off x="20903" y="5478052"/>
              <a:ext cx="12072187" cy="920574"/>
              <a:chOff x="20903" y="5478052"/>
              <a:chExt cx="12072187" cy="920574"/>
            </a:xfrm>
          </p:grpSpPr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3B2C6EED-0E30-E587-2B05-AF4B4268E363}"/>
                  </a:ext>
                </a:extLst>
              </p:cNvPr>
              <p:cNvSpPr/>
              <p:nvPr/>
            </p:nvSpPr>
            <p:spPr>
              <a:xfrm>
                <a:off x="20903" y="5478052"/>
                <a:ext cx="891097" cy="111308"/>
              </a:xfrm>
              <a:prstGeom prst="rect">
                <a:avLst/>
              </a:prstGeom>
            </p:spPr>
            <p:txBody>
              <a:bodyPr wrap="square" lIns="0" tIns="0" rIns="0" bIns="0" anchor="ctr">
                <a:noAutofit/>
              </a:bodyPr>
              <a:lstStyle/>
              <a:p>
                <a:pPr algn="r" defTabSz="342900">
                  <a:lnSpc>
                    <a:spcPct val="90000"/>
                  </a:lnSpc>
                  <a:buSzPct val="100000"/>
                  <a:defRPr/>
                </a:pPr>
                <a:r>
                  <a:rPr lang="en-US" sz="1100">
                    <a:solidFill>
                      <a:prstClr val="black"/>
                    </a:solidFill>
                    <a:latin typeface="Calibri" panose="020F0502020204030204"/>
                    <a:cs typeface="Arial" pitchFamily="34" charset="0"/>
                  </a:rPr>
                  <a:t>Deliverables</a:t>
                </a:r>
                <a:endParaRPr lang="en-US" sz="1100" dirty="0">
                  <a:solidFill>
                    <a:prstClr val="black"/>
                  </a:solidFill>
                  <a:latin typeface="Calibri" panose="020F0502020204030204"/>
                  <a:cs typeface="Arial" pitchFamily="34" charset="0"/>
                </a:endParaRPr>
              </a:p>
            </p:txBody>
          </p:sp>
          <p:sp>
            <p:nvSpPr>
              <p:cNvPr id="24" name="Textframe 7">
                <a:extLst>
                  <a:ext uri="{FF2B5EF4-FFF2-40B4-BE49-F238E27FC236}">
                    <a16:creationId xmlns:a16="http://schemas.microsoft.com/office/drawing/2014/main" id="{E874B950-B7B0-1D19-9772-483D971C487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68695" y="5478052"/>
                <a:ext cx="2135141" cy="920574"/>
              </a:xfrm>
              <a:prstGeom prst="rect">
                <a:avLst/>
              </a:prstGeom>
              <a:noFill/>
              <a:ln w="19050">
                <a:solidFill>
                  <a:srgbClr val="FFD966"/>
                </a:solidFill>
              </a:ln>
            </p:spPr>
            <p:txBody>
              <a:bodyPr vert="horz" wrap="square" lIns="36000" tIns="36000" rIns="36000" bIns="36000" rtlCol="0" anchor="t" anchorCtr="0">
                <a:noAutofit/>
              </a:bodyPr>
              <a:lstStyle>
                <a:defPPr>
                  <a:defRPr lang="en-US"/>
                </a:defPPr>
                <a:lvl1pPr marL="228600" marR="0" lvl="0" indent="-228600" defTabSz="342900" fontAlgn="auto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 typeface="+mj-lt"/>
                  <a:buAutoNum type="arabicPeriod"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r>
                  <a:rPr lang="en-GB"/>
                  <a:t> </a:t>
                </a:r>
              </a:p>
              <a:p>
                <a:endParaRPr lang="en-GB"/>
              </a:p>
              <a:p>
                <a:r>
                  <a:rPr lang="en-GB"/>
                  <a:t> </a:t>
                </a:r>
              </a:p>
              <a:p>
                <a:endParaRPr lang="en-GB"/>
              </a:p>
              <a:p>
                <a:r>
                  <a:rPr lang="en-GB"/>
                  <a:t> </a:t>
                </a:r>
                <a:endParaRPr lang="en-GB" dirty="0"/>
              </a:p>
            </p:txBody>
          </p:sp>
          <p:sp>
            <p:nvSpPr>
              <p:cNvPr id="25" name="Textframe 7">
                <a:extLst>
                  <a:ext uri="{FF2B5EF4-FFF2-40B4-BE49-F238E27FC236}">
                    <a16:creationId xmlns:a16="http://schemas.microsoft.com/office/drawing/2014/main" id="{20A5F93A-2980-E1A3-588D-2A92DBA7D615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291009" y="5478052"/>
                <a:ext cx="2135141" cy="920574"/>
              </a:xfrm>
              <a:prstGeom prst="rect">
                <a:avLst/>
              </a:prstGeom>
              <a:noFill/>
              <a:ln w="19050">
                <a:solidFill>
                  <a:srgbClr val="FFD966"/>
                </a:solidFill>
              </a:ln>
            </p:spPr>
            <p:txBody>
              <a:bodyPr vert="horz" wrap="square" lIns="36000" tIns="36000" rIns="36000" bIns="36000" rtlCol="0" anchor="t" anchorCtr="0">
                <a:noAutofit/>
              </a:bodyPr>
              <a:lstStyle>
                <a:defPPr>
                  <a:defRPr lang="en-US"/>
                </a:defPPr>
                <a:lvl1pPr marL="228600" marR="0" lvl="0" indent="-228600" defTabSz="342900" fontAlgn="auto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 typeface="+mj-lt"/>
                  <a:buAutoNum type="arabicPeriod"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r>
                  <a:rPr lang="en-GB"/>
                  <a:t> </a:t>
                </a:r>
              </a:p>
              <a:p>
                <a:endParaRPr lang="en-GB"/>
              </a:p>
              <a:p>
                <a:r>
                  <a:rPr lang="en-GB"/>
                  <a:t> </a:t>
                </a:r>
              </a:p>
              <a:p>
                <a:endParaRPr lang="en-GB"/>
              </a:p>
              <a:p>
                <a:r>
                  <a:rPr lang="en-GB"/>
                  <a:t> </a:t>
                </a:r>
                <a:endParaRPr lang="en-GB" dirty="0"/>
              </a:p>
            </p:txBody>
          </p:sp>
          <p:sp>
            <p:nvSpPr>
              <p:cNvPr id="26" name="Textframe 7">
                <a:extLst>
                  <a:ext uri="{FF2B5EF4-FFF2-40B4-BE49-F238E27FC236}">
                    <a16:creationId xmlns:a16="http://schemas.microsoft.com/office/drawing/2014/main" id="{D0960490-6D19-C47B-EF9E-223E6453EF2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513322" y="5478052"/>
                <a:ext cx="2135141" cy="920574"/>
              </a:xfrm>
              <a:prstGeom prst="rect">
                <a:avLst/>
              </a:prstGeom>
              <a:noFill/>
              <a:ln w="19050">
                <a:solidFill>
                  <a:srgbClr val="FFD966"/>
                </a:solidFill>
              </a:ln>
            </p:spPr>
            <p:txBody>
              <a:bodyPr vert="horz" wrap="square" lIns="36000" tIns="36000" rIns="36000" bIns="36000" rtlCol="0" anchor="t" anchorCtr="0">
                <a:noAutofit/>
              </a:bodyPr>
              <a:lstStyle>
                <a:defPPr>
                  <a:defRPr lang="en-US"/>
                </a:defPPr>
                <a:lvl1pPr marL="228600" marR="0" lvl="0" indent="-228600" defTabSz="342900" fontAlgn="auto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 typeface="+mj-lt"/>
                  <a:buAutoNum type="arabicPeriod"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r>
                  <a:rPr lang="en-GB"/>
                  <a:t> </a:t>
                </a:r>
              </a:p>
              <a:p>
                <a:endParaRPr lang="en-GB"/>
              </a:p>
              <a:p>
                <a:r>
                  <a:rPr lang="en-GB"/>
                  <a:t> </a:t>
                </a:r>
              </a:p>
              <a:p>
                <a:endParaRPr lang="en-GB"/>
              </a:p>
              <a:p>
                <a:r>
                  <a:rPr lang="en-GB"/>
                  <a:t> </a:t>
                </a:r>
                <a:endParaRPr lang="en-GB" dirty="0"/>
              </a:p>
            </p:txBody>
          </p:sp>
          <p:sp>
            <p:nvSpPr>
              <p:cNvPr id="27" name="Textframe 7">
                <a:extLst>
                  <a:ext uri="{FF2B5EF4-FFF2-40B4-BE49-F238E27FC236}">
                    <a16:creationId xmlns:a16="http://schemas.microsoft.com/office/drawing/2014/main" id="{5EFCFBF4-D44F-B702-71C6-D0F42888553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735636" y="5478052"/>
                <a:ext cx="2135141" cy="920574"/>
              </a:xfrm>
              <a:prstGeom prst="rect">
                <a:avLst/>
              </a:prstGeom>
              <a:noFill/>
              <a:ln w="19050">
                <a:solidFill>
                  <a:srgbClr val="FFD966"/>
                </a:solidFill>
              </a:ln>
            </p:spPr>
            <p:txBody>
              <a:bodyPr vert="horz" wrap="square" lIns="36000" tIns="36000" rIns="36000" bIns="36000" rtlCol="0" anchor="t" anchorCtr="0">
                <a:noAutofit/>
              </a:bodyPr>
              <a:lstStyle>
                <a:defPPr>
                  <a:defRPr lang="en-US"/>
                </a:defPPr>
                <a:lvl1pPr marL="228600" marR="0" lvl="0" indent="-228600" defTabSz="342900" fontAlgn="auto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 typeface="+mj-lt"/>
                  <a:buAutoNum type="arabicPeriod"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r>
                  <a:rPr lang="en-GB"/>
                  <a:t> </a:t>
                </a:r>
              </a:p>
              <a:p>
                <a:endParaRPr lang="en-GB"/>
              </a:p>
              <a:p>
                <a:r>
                  <a:rPr lang="en-GB"/>
                  <a:t> </a:t>
                </a:r>
              </a:p>
              <a:p>
                <a:endParaRPr lang="en-GB"/>
              </a:p>
              <a:p>
                <a:r>
                  <a:rPr lang="en-GB"/>
                  <a:t> </a:t>
                </a:r>
                <a:endParaRPr lang="en-GB" dirty="0"/>
              </a:p>
            </p:txBody>
          </p:sp>
          <p:sp>
            <p:nvSpPr>
              <p:cNvPr id="28" name="Textframe 7">
                <a:extLst>
                  <a:ext uri="{FF2B5EF4-FFF2-40B4-BE49-F238E27FC236}">
                    <a16:creationId xmlns:a16="http://schemas.microsoft.com/office/drawing/2014/main" id="{944DCA7C-D485-32E3-C3BB-F78CD9D4373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957949" y="5478052"/>
                <a:ext cx="2135141" cy="920574"/>
              </a:xfrm>
              <a:prstGeom prst="rect">
                <a:avLst/>
              </a:prstGeom>
              <a:noFill/>
              <a:ln w="19050">
                <a:solidFill>
                  <a:srgbClr val="FFD966"/>
                </a:solidFill>
              </a:ln>
            </p:spPr>
            <p:txBody>
              <a:bodyPr vert="horz" wrap="square" lIns="36000" tIns="36000" rIns="36000" bIns="36000" rtlCol="0" anchor="t" anchorCtr="0">
                <a:noAutofit/>
              </a:bodyPr>
              <a:lstStyle>
                <a:defPPr>
                  <a:defRPr lang="en-US"/>
                </a:defPPr>
                <a:lvl1pPr marL="228600" marR="0" lvl="0" indent="-228600" defTabSz="342900" fontAlgn="auto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 typeface="+mj-lt"/>
                  <a:buAutoNum type="arabicPeriod"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r>
                  <a:rPr lang="en-GB"/>
                  <a:t> </a:t>
                </a:r>
              </a:p>
              <a:p>
                <a:endParaRPr lang="en-GB"/>
              </a:p>
              <a:p>
                <a:r>
                  <a:rPr lang="en-GB"/>
                  <a:t> </a:t>
                </a:r>
              </a:p>
              <a:p>
                <a:endParaRPr lang="en-GB"/>
              </a:p>
              <a:p>
                <a:r>
                  <a:rPr lang="en-GB"/>
                  <a:t> </a:t>
                </a:r>
                <a:endParaRPr lang="en-GB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9873144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C56F03-EA4E-56C5-E887-DA230A6A75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668DE7E-DC23-B86B-BF09-E280BD41C6B7}"/>
              </a:ext>
            </a:extLst>
          </p:cNvPr>
          <p:cNvSpPr/>
          <p:nvPr/>
        </p:nvSpPr>
        <p:spPr>
          <a:xfrm>
            <a:off x="-1561" y="-1"/>
            <a:ext cx="12193561" cy="561976"/>
          </a:xfrm>
          <a:prstGeom prst="rect">
            <a:avLst/>
          </a:prstGeom>
          <a:solidFill>
            <a:srgbClr val="E2E2E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endParaRPr lang="en-US" sz="1800" dirty="0"/>
          </a:p>
        </p:txBody>
      </p:sp>
      <p:sp>
        <p:nvSpPr>
          <p:cNvPr id="6" name="Freeform 12">
            <a:extLst>
              <a:ext uri="{FF2B5EF4-FFF2-40B4-BE49-F238E27FC236}">
                <a16:creationId xmlns:a16="http://schemas.microsoft.com/office/drawing/2014/main" id="{BC3DCF95-A49D-6DE7-02A9-9B173EF82711}"/>
              </a:ext>
            </a:extLst>
          </p:cNvPr>
          <p:cNvSpPr/>
          <p:nvPr/>
        </p:nvSpPr>
        <p:spPr>
          <a:xfrm>
            <a:off x="9363856" y="300498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DATE</a:t>
            </a:r>
          </a:p>
        </p:txBody>
      </p:sp>
      <p:sp>
        <p:nvSpPr>
          <p:cNvPr id="7" name="Freeform 14">
            <a:extLst>
              <a:ext uri="{FF2B5EF4-FFF2-40B4-BE49-F238E27FC236}">
                <a16:creationId xmlns:a16="http://schemas.microsoft.com/office/drawing/2014/main" id="{44C09FFE-652A-46B8-807A-59F29F01B64F}"/>
              </a:ext>
            </a:extLst>
          </p:cNvPr>
          <p:cNvSpPr/>
          <p:nvPr/>
        </p:nvSpPr>
        <p:spPr>
          <a:xfrm>
            <a:off x="5718176" y="300498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TEAM</a:t>
            </a:r>
          </a:p>
        </p:txBody>
      </p:sp>
      <p:sp>
        <p:nvSpPr>
          <p:cNvPr id="8" name="Freeform 11">
            <a:extLst>
              <a:ext uri="{FF2B5EF4-FFF2-40B4-BE49-F238E27FC236}">
                <a16:creationId xmlns:a16="http://schemas.microsoft.com/office/drawing/2014/main" id="{EB96C20D-EBF7-C130-4940-66B41AC843CA}"/>
              </a:ext>
            </a:extLst>
          </p:cNvPr>
          <p:cNvSpPr/>
          <p:nvPr/>
        </p:nvSpPr>
        <p:spPr>
          <a:xfrm>
            <a:off x="9363075" y="49750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AREA</a:t>
            </a:r>
          </a:p>
        </p:txBody>
      </p:sp>
      <p:sp>
        <p:nvSpPr>
          <p:cNvPr id="9" name="Freeform 11">
            <a:extLst>
              <a:ext uri="{FF2B5EF4-FFF2-40B4-BE49-F238E27FC236}">
                <a16:creationId xmlns:a16="http://schemas.microsoft.com/office/drawing/2014/main" id="{1810F683-27F4-5DBE-E19C-4F3B4AB1F899}"/>
              </a:ext>
            </a:extLst>
          </p:cNvPr>
          <p:cNvSpPr/>
          <p:nvPr/>
        </p:nvSpPr>
        <p:spPr>
          <a:xfrm>
            <a:off x="5717396" y="49750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PROJECT</a:t>
            </a: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089900BD-D1DF-9A7D-78D4-71FC2D4E50AA}"/>
              </a:ext>
            </a:extLst>
          </p:cNvPr>
          <p:cNvSpPr/>
          <p:nvPr/>
        </p:nvSpPr>
        <p:spPr>
          <a:xfrm>
            <a:off x="280677" y="0"/>
            <a:ext cx="5297163" cy="313350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>
            <a:noAutofit/>
          </a:bodyPr>
          <a:lstStyle/>
          <a:p>
            <a:pPr algn="l"/>
            <a:r>
              <a:rPr lang="en-US" sz="1800" b="1" dirty="0">
                <a:solidFill>
                  <a:srgbClr val="000000"/>
                </a:solidFill>
              </a:rPr>
              <a:t>PROJECT </a:t>
            </a:r>
            <a:r>
              <a:rPr lang="en-US" b="1" dirty="0">
                <a:solidFill>
                  <a:srgbClr val="000000"/>
                </a:solidFill>
              </a:rPr>
              <a:t>APPROACH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11" name="Freeform 14">
            <a:extLst>
              <a:ext uri="{FF2B5EF4-FFF2-40B4-BE49-F238E27FC236}">
                <a16:creationId xmlns:a16="http://schemas.microsoft.com/office/drawing/2014/main" id="{059A4ED1-AEAA-9143-0939-AC00D0EC1FC5}"/>
              </a:ext>
            </a:extLst>
          </p:cNvPr>
          <p:cNvSpPr/>
          <p:nvPr/>
        </p:nvSpPr>
        <p:spPr>
          <a:xfrm>
            <a:off x="140589" y="300498"/>
            <a:ext cx="111944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TITLE</a:t>
            </a:r>
          </a:p>
        </p:txBody>
      </p:sp>
      <p:sp>
        <p:nvSpPr>
          <p:cNvPr id="12" name="Content Placeholder 23">
            <a:extLst>
              <a:ext uri="{FF2B5EF4-FFF2-40B4-BE49-F238E27FC236}">
                <a16:creationId xmlns:a16="http://schemas.microsoft.com/office/drawing/2014/main" id="{599533CE-5E11-437B-F146-4838927E0629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  <a:endParaRPr lang="en-AE" dirty="0"/>
          </a:p>
        </p:txBody>
      </p:sp>
      <p:sp>
        <p:nvSpPr>
          <p:cNvPr id="13" name="Content Placeholder 25">
            <a:extLst>
              <a:ext uri="{FF2B5EF4-FFF2-40B4-BE49-F238E27FC236}">
                <a16:creationId xmlns:a16="http://schemas.microsoft.com/office/drawing/2014/main" id="{97FBF255-2AB6-DE5B-0F53-145F2064CCC9}"/>
              </a:ext>
            </a:extLst>
          </p:cNvPr>
          <p:cNvSpPr txBox="1">
            <a:spLocks/>
          </p:cNvSpPr>
          <p:nvPr/>
        </p:nvSpPr>
        <p:spPr>
          <a:xfrm>
            <a:off x="10103144" y="55869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4" name="Content Placeholder 21">
            <a:extLst>
              <a:ext uri="{FF2B5EF4-FFF2-40B4-BE49-F238E27FC236}">
                <a16:creationId xmlns:a16="http://schemas.microsoft.com/office/drawing/2014/main" id="{ECC6D90D-3E16-AC7B-60F4-242F3C763758}"/>
              </a:ext>
            </a:extLst>
          </p:cNvPr>
          <p:cNvSpPr txBox="1">
            <a:spLocks/>
          </p:cNvSpPr>
          <p:nvPr/>
        </p:nvSpPr>
        <p:spPr>
          <a:xfrm>
            <a:off x="1342682" y="306617"/>
            <a:ext cx="426818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4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AE" dirty="0"/>
          </a:p>
        </p:txBody>
      </p:sp>
      <p:sp>
        <p:nvSpPr>
          <p:cNvPr id="15" name="Content Placeholder 22">
            <a:extLst>
              <a:ext uri="{FF2B5EF4-FFF2-40B4-BE49-F238E27FC236}">
                <a16:creationId xmlns:a16="http://schemas.microsoft.com/office/drawing/2014/main" id="{FB8066E2-C8A5-26FE-80CA-3DFA1913BB19}"/>
              </a:ext>
            </a:extLst>
          </p:cNvPr>
          <p:cNvSpPr txBox="1">
            <a:spLocks/>
          </p:cNvSpPr>
          <p:nvPr/>
        </p:nvSpPr>
        <p:spPr>
          <a:xfrm>
            <a:off x="6790789" y="306617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6" name="Content Placeholder 24">
            <a:extLst>
              <a:ext uri="{FF2B5EF4-FFF2-40B4-BE49-F238E27FC236}">
                <a16:creationId xmlns:a16="http://schemas.microsoft.com/office/drawing/2014/main" id="{BC882571-6956-C86C-020D-0A0A6B1EFD27}"/>
              </a:ext>
            </a:extLst>
          </p:cNvPr>
          <p:cNvSpPr txBox="1">
            <a:spLocks/>
          </p:cNvSpPr>
          <p:nvPr/>
        </p:nvSpPr>
        <p:spPr>
          <a:xfrm>
            <a:off x="6790789" y="55869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7" name="Content Placeholder 23">
            <a:extLst>
              <a:ext uri="{FF2B5EF4-FFF2-40B4-BE49-F238E27FC236}">
                <a16:creationId xmlns:a16="http://schemas.microsoft.com/office/drawing/2014/main" id="{8B6243D9-42A3-74EA-1150-95D5DA655AE5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8" name="Content Placeholder 25">
            <a:extLst>
              <a:ext uri="{FF2B5EF4-FFF2-40B4-BE49-F238E27FC236}">
                <a16:creationId xmlns:a16="http://schemas.microsoft.com/office/drawing/2014/main" id="{504D8FBD-6811-B3E9-78B3-2B516DB16431}"/>
              </a:ext>
            </a:extLst>
          </p:cNvPr>
          <p:cNvSpPr txBox="1">
            <a:spLocks/>
          </p:cNvSpPr>
          <p:nvPr/>
        </p:nvSpPr>
        <p:spPr>
          <a:xfrm>
            <a:off x="10130172" y="55869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FD7E6331-DD60-FAC2-8E1A-7D09EF50F488}"/>
              </a:ext>
            </a:extLst>
          </p:cNvPr>
          <p:cNvGrpSpPr/>
          <p:nvPr/>
        </p:nvGrpSpPr>
        <p:grpSpPr>
          <a:xfrm>
            <a:off x="140589" y="702102"/>
            <a:ext cx="11952501" cy="5393898"/>
            <a:chOff x="20903" y="702102"/>
            <a:chExt cx="12072187" cy="5696524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A0D3D758-C2CC-8AC9-8739-8E08C199C51A}"/>
                </a:ext>
              </a:extLst>
            </p:cNvPr>
            <p:cNvGrpSpPr/>
            <p:nvPr/>
          </p:nvGrpSpPr>
          <p:grpSpPr>
            <a:xfrm>
              <a:off x="137924" y="1362238"/>
              <a:ext cx="11955166" cy="4005262"/>
              <a:chOff x="137924" y="1362238"/>
              <a:chExt cx="11955166" cy="4005262"/>
            </a:xfrm>
          </p:grpSpPr>
          <p:sp>
            <p:nvSpPr>
              <p:cNvPr id="69" name="Rectangle 68">
                <a:extLst>
                  <a:ext uri="{FF2B5EF4-FFF2-40B4-BE49-F238E27FC236}">
                    <a16:creationId xmlns:a16="http://schemas.microsoft.com/office/drawing/2014/main" id="{6C1CBC5E-33C2-15B8-FEBA-39CC0D14E24F}"/>
                  </a:ext>
                </a:extLst>
              </p:cNvPr>
              <p:cNvSpPr/>
              <p:nvPr/>
            </p:nvSpPr>
            <p:spPr>
              <a:xfrm>
                <a:off x="137924" y="1364410"/>
                <a:ext cx="782909" cy="169277"/>
              </a:xfrm>
              <a:prstGeom prst="rect">
                <a:avLst/>
              </a:prstGeom>
            </p:spPr>
            <p:txBody>
              <a:bodyPr wrap="square" lIns="0" tIns="0" rIns="0" bIns="0" anchor="ctr">
                <a:noAutofit/>
              </a:bodyPr>
              <a:lstStyle/>
              <a:p>
                <a:pPr algn="r" defTabSz="342900">
                  <a:buSzPct val="100000"/>
                  <a:defRPr/>
                </a:pPr>
                <a:r>
                  <a:rPr lang="en-US" sz="1100">
                    <a:solidFill>
                      <a:prstClr val="black"/>
                    </a:solidFill>
                    <a:latin typeface="Calibri" panose="020F0502020204030204"/>
                    <a:cs typeface="Arial" pitchFamily="34" charset="0"/>
                  </a:rPr>
                  <a:t>Activities</a:t>
                </a:r>
                <a:endParaRPr lang="en-US" sz="1100" dirty="0">
                  <a:solidFill>
                    <a:prstClr val="black"/>
                  </a:solidFill>
                  <a:latin typeface="Calibri" panose="020F0502020204030204"/>
                  <a:cs typeface="Arial" pitchFamily="34" charset="0"/>
                </a:endParaRPr>
              </a:p>
            </p:txBody>
          </p:sp>
          <p:sp>
            <p:nvSpPr>
              <p:cNvPr id="70" name="Textframe 7">
                <a:extLst>
                  <a:ext uri="{FF2B5EF4-FFF2-40B4-BE49-F238E27FC236}">
                    <a16:creationId xmlns:a16="http://schemas.microsoft.com/office/drawing/2014/main" id="{90FA2442-4B83-7DC2-7E65-086F9D0E62B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735712" y="1362239"/>
                <a:ext cx="2135141" cy="4005261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</p:spPr>
            <p:txBody>
              <a:bodyPr vert="horz" wrap="square" lIns="36000" tIns="36000" rIns="36000" bIns="36000" rtlCol="0" anchor="t">
                <a:noAutofit/>
              </a:bodyPr>
              <a:lstStyle>
                <a:defPPr>
                  <a:defRPr lang="en-US"/>
                </a:defPPr>
                <a:lvl1pPr marL="171450" marR="0" lvl="0" indent="-171450" defTabSz="342900" fontAlgn="auto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 typeface="+mj-lt"/>
                  <a:buAutoNum type="arabicPeriod"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r>
                  <a:rPr lang="en-GB"/>
                  <a:t> </a:t>
                </a:r>
              </a:p>
              <a:p>
                <a:endParaRPr lang="en-GB"/>
              </a:p>
              <a:p>
                <a:r>
                  <a:rPr lang="en-GB"/>
                  <a:t> </a:t>
                </a:r>
              </a:p>
              <a:p>
                <a:endParaRPr lang="en-GB"/>
              </a:p>
              <a:p>
                <a:r>
                  <a:rPr lang="en-GB"/>
                  <a:t> </a:t>
                </a:r>
              </a:p>
              <a:p>
                <a:endParaRPr lang="en-GB"/>
              </a:p>
              <a:p>
                <a:r>
                  <a:rPr lang="en-GB"/>
                  <a:t> </a:t>
                </a:r>
              </a:p>
              <a:p>
                <a:endParaRPr lang="en-GB"/>
              </a:p>
              <a:p>
                <a:r>
                  <a:rPr lang="en-GB"/>
                  <a:t> </a:t>
                </a:r>
              </a:p>
              <a:p>
                <a:endParaRPr lang="en-GB"/>
              </a:p>
              <a:p>
                <a:r>
                  <a:rPr lang="en-GB"/>
                  <a:t> </a:t>
                </a:r>
                <a:endParaRPr lang="en-GB" dirty="0"/>
              </a:p>
            </p:txBody>
          </p:sp>
          <p:sp>
            <p:nvSpPr>
              <p:cNvPr id="71" name="Textframe 7">
                <a:extLst>
                  <a:ext uri="{FF2B5EF4-FFF2-40B4-BE49-F238E27FC236}">
                    <a16:creationId xmlns:a16="http://schemas.microsoft.com/office/drawing/2014/main" id="{9919971D-531A-47C8-4A6C-0A92B1C7B96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513373" y="1362239"/>
                <a:ext cx="2135141" cy="4005261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</p:spPr>
            <p:txBody>
              <a:bodyPr vert="horz" wrap="square" lIns="36000" tIns="36000" rIns="36000" bIns="36000" rtlCol="0" anchor="t">
                <a:noAutofit/>
              </a:bodyPr>
              <a:lstStyle>
                <a:defPPr>
                  <a:defRPr lang="en-US"/>
                </a:defPPr>
                <a:lvl1pPr marL="171450" marR="0" lvl="0" indent="-171450" defTabSz="342900" fontAlgn="auto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 typeface="+mj-lt"/>
                  <a:buAutoNum type="arabicPeriod"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r>
                  <a:rPr lang="en-GB"/>
                  <a:t> </a:t>
                </a:r>
              </a:p>
              <a:p>
                <a:endParaRPr lang="en-GB"/>
              </a:p>
              <a:p>
                <a:r>
                  <a:rPr lang="en-GB"/>
                  <a:t> </a:t>
                </a:r>
              </a:p>
              <a:p>
                <a:endParaRPr lang="en-GB"/>
              </a:p>
              <a:p>
                <a:r>
                  <a:rPr lang="en-GB"/>
                  <a:t> </a:t>
                </a:r>
              </a:p>
              <a:p>
                <a:endParaRPr lang="en-GB"/>
              </a:p>
              <a:p>
                <a:r>
                  <a:rPr lang="en-GB"/>
                  <a:t> </a:t>
                </a:r>
              </a:p>
              <a:p>
                <a:endParaRPr lang="en-GB"/>
              </a:p>
              <a:p>
                <a:r>
                  <a:rPr lang="en-GB"/>
                  <a:t> </a:t>
                </a:r>
              </a:p>
              <a:p>
                <a:endParaRPr lang="en-GB"/>
              </a:p>
              <a:p>
                <a:r>
                  <a:rPr lang="en-GB"/>
                  <a:t> </a:t>
                </a:r>
                <a:endParaRPr lang="en-GB" dirty="0"/>
              </a:p>
            </p:txBody>
          </p:sp>
          <p:sp>
            <p:nvSpPr>
              <p:cNvPr id="72" name="Textframe 7">
                <a:extLst>
                  <a:ext uri="{FF2B5EF4-FFF2-40B4-BE49-F238E27FC236}">
                    <a16:creationId xmlns:a16="http://schemas.microsoft.com/office/drawing/2014/main" id="{EAA0DD90-8618-6371-8606-7797ADD452D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291034" y="1362239"/>
                <a:ext cx="2135141" cy="4005261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</p:spPr>
            <p:txBody>
              <a:bodyPr vert="horz" wrap="square" lIns="36000" tIns="36000" rIns="36000" bIns="36000" rtlCol="0" anchor="t">
                <a:noAutofit/>
              </a:bodyPr>
              <a:lstStyle>
                <a:defPPr>
                  <a:defRPr lang="en-US"/>
                </a:defPPr>
                <a:lvl1pPr marL="171450" marR="0" lvl="0" indent="-171450" defTabSz="342900" fontAlgn="auto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 typeface="+mj-lt"/>
                  <a:buAutoNum type="arabicPeriod"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r>
                  <a:rPr lang="en-GB"/>
                  <a:t> </a:t>
                </a:r>
              </a:p>
              <a:p>
                <a:endParaRPr lang="en-GB"/>
              </a:p>
              <a:p>
                <a:r>
                  <a:rPr lang="en-GB"/>
                  <a:t> </a:t>
                </a:r>
              </a:p>
              <a:p>
                <a:endParaRPr lang="en-GB"/>
              </a:p>
              <a:p>
                <a:r>
                  <a:rPr lang="en-GB"/>
                  <a:t> </a:t>
                </a:r>
              </a:p>
              <a:p>
                <a:endParaRPr lang="en-GB"/>
              </a:p>
              <a:p>
                <a:r>
                  <a:rPr lang="en-GB"/>
                  <a:t> </a:t>
                </a:r>
              </a:p>
              <a:p>
                <a:endParaRPr lang="en-GB"/>
              </a:p>
              <a:p>
                <a:r>
                  <a:rPr lang="en-GB"/>
                  <a:t> </a:t>
                </a:r>
              </a:p>
              <a:p>
                <a:endParaRPr lang="en-GB"/>
              </a:p>
              <a:p>
                <a:r>
                  <a:rPr lang="en-GB"/>
                  <a:t> </a:t>
                </a:r>
                <a:endParaRPr lang="en-GB" dirty="0"/>
              </a:p>
            </p:txBody>
          </p:sp>
          <p:sp>
            <p:nvSpPr>
              <p:cNvPr id="73" name="Textframe 7">
                <a:extLst>
                  <a:ext uri="{FF2B5EF4-FFF2-40B4-BE49-F238E27FC236}">
                    <a16:creationId xmlns:a16="http://schemas.microsoft.com/office/drawing/2014/main" id="{F5D1E819-6C39-1D04-858F-461BEF10B32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68695" y="1362238"/>
                <a:ext cx="2135141" cy="400526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</p:spPr>
            <p:txBody>
              <a:bodyPr vert="horz" wrap="square" lIns="36000" tIns="36000" rIns="36000" bIns="36000" rtlCol="0" anchor="t">
                <a:noAutofit/>
              </a:bodyPr>
              <a:lstStyle>
                <a:defPPr>
                  <a:defRPr lang="en-US"/>
                </a:defPPr>
                <a:lvl1pPr marL="171450" marR="0" lvl="0" indent="-171450" defTabSz="342900" fontAlgn="auto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 typeface="+mj-lt"/>
                  <a:buAutoNum type="arabicPeriod"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r>
                  <a:rPr lang="en-GB" dirty="0"/>
                  <a:t> </a:t>
                </a:r>
              </a:p>
              <a:p>
                <a:endParaRPr lang="en-GB" dirty="0"/>
              </a:p>
              <a:p>
                <a:r>
                  <a:rPr lang="en-GB" dirty="0"/>
                  <a:t> </a:t>
                </a:r>
              </a:p>
              <a:p>
                <a:endParaRPr lang="en-GB" dirty="0"/>
              </a:p>
              <a:p>
                <a:r>
                  <a:rPr lang="en-GB" dirty="0"/>
                  <a:t> </a:t>
                </a:r>
              </a:p>
              <a:p>
                <a:endParaRPr lang="en-GB" dirty="0"/>
              </a:p>
              <a:p>
                <a:r>
                  <a:rPr lang="en-GB" dirty="0"/>
                  <a:t> </a:t>
                </a:r>
              </a:p>
              <a:p>
                <a:endParaRPr lang="en-GB" dirty="0"/>
              </a:p>
              <a:p>
                <a:r>
                  <a:rPr lang="en-GB" dirty="0"/>
                  <a:t> </a:t>
                </a:r>
              </a:p>
              <a:p>
                <a:endParaRPr lang="en-GB" dirty="0"/>
              </a:p>
              <a:p>
                <a:r>
                  <a:rPr lang="en-GB"/>
                  <a:t> </a:t>
                </a:r>
                <a:endParaRPr lang="en-GB" dirty="0"/>
              </a:p>
            </p:txBody>
          </p:sp>
          <p:sp>
            <p:nvSpPr>
              <p:cNvPr id="74" name="Textframe 7">
                <a:extLst>
                  <a:ext uri="{FF2B5EF4-FFF2-40B4-BE49-F238E27FC236}">
                    <a16:creationId xmlns:a16="http://schemas.microsoft.com/office/drawing/2014/main" id="{2DA67546-7931-4436-9640-69AE025172E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957949" y="1362239"/>
                <a:ext cx="2135141" cy="4005261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</p:spPr>
            <p:txBody>
              <a:bodyPr vert="horz" wrap="square" lIns="36000" tIns="36000" rIns="36000" bIns="36000" rtlCol="0" anchor="t">
                <a:noAutofit/>
              </a:bodyPr>
              <a:lstStyle>
                <a:defPPr>
                  <a:defRPr lang="en-US"/>
                </a:defPPr>
                <a:lvl1pPr marL="171450" marR="0" lvl="0" indent="-171450" defTabSz="342900" fontAlgn="auto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 typeface="+mj-lt"/>
                  <a:buAutoNum type="arabicPeriod"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r>
                  <a:rPr lang="en-GB"/>
                  <a:t> </a:t>
                </a:r>
              </a:p>
              <a:p>
                <a:endParaRPr lang="en-GB"/>
              </a:p>
              <a:p>
                <a:r>
                  <a:rPr lang="en-GB"/>
                  <a:t> </a:t>
                </a:r>
              </a:p>
              <a:p>
                <a:endParaRPr lang="en-GB"/>
              </a:p>
              <a:p>
                <a:r>
                  <a:rPr lang="en-GB"/>
                  <a:t> </a:t>
                </a:r>
              </a:p>
              <a:p>
                <a:endParaRPr lang="en-GB"/>
              </a:p>
              <a:p>
                <a:r>
                  <a:rPr lang="en-GB"/>
                  <a:t> </a:t>
                </a:r>
              </a:p>
              <a:p>
                <a:endParaRPr lang="en-GB"/>
              </a:p>
              <a:p>
                <a:r>
                  <a:rPr lang="en-GB"/>
                  <a:t> </a:t>
                </a:r>
              </a:p>
              <a:p>
                <a:endParaRPr lang="en-GB"/>
              </a:p>
              <a:p>
                <a:r>
                  <a:rPr lang="en-GB"/>
                  <a:t> </a:t>
                </a:r>
                <a:endParaRPr lang="en-GB" dirty="0"/>
              </a:p>
            </p:txBody>
          </p:sp>
        </p:grp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7D856237-CA0D-B6BB-4999-EDA957295EC5}"/>
                </a:ext>
              </a:extLst>
            </p:cNvPr>
            <p:cNvGrpSpPr/>
            <p:nvPr/>
          </p:nvGrpSpPr>
          <p:grpSpPr>
            <a:xfrm>
              <a:off x="20903" y="5478052"/>
              <a:ext cx="12072187" cy="920574"/>
              <a:chOff x="20903" y="5478052"/>
              <a:chExt cx="12072187" cy="920574"/>
            </a:xfrm>
          </p:grpSpPr>
          <p:sp>
            <p:nvSpPr>
              <p:cNvPr id="63" name="Rectangle 62">
                <a:extLst>
                  <a:ext uri="{FF2B5EF4-FFF2-40B4-BE49-F238E27FC236}">
                    <a16:creationId xmlns:a16="http://schemas.microsoft.com/office/drawing/2014/main" id="{0CE27F9B-CFC5-5775-CAC9-7CF308521831}"/>
                  </a:ext>
                </a:extLst>
              </p:cNvPr>
              <p:cNvSpPr/>
              <p:nvPr/>
            </p:nvSpPr>
            <p:spPr>
              <a:xfrm>
                <a:off x="20903" y="5478052"/>
                <a:ext cx="891097" cy="111308"/>
              </a:xfrm>
              <a:prstGeom prst="rect">
                <a:avLst/>
              </a:prstGeom>
            </p:spPr>
            <p:txBody>
              <a:bodyPr wrap="square" lIns="0" tIns="0" rIns="0" bIns="0" anchor="ctr">
                <a:noAutofit/>
              </a:bodyPr>
              <a:lstStyle/>
              <a:p>
                <a:pPr algn="r" defTabSz="342900">
                  <a:lnSpc>
                    <a:spcPct val="90000"/>
                  </a:lnSpc>
                  <a:buSzPct val="100000"/>
                  <a:defRPr/>
                </a:pPr>
                <a:r>
                  <a:rPr lang="en-US" sz="1100">
                    <a:solidFill>
                      <a:prstClr val="black"/>
                    </a:solidFill>
                    <a:latin typeface="Calibri" panose="020F0502020204030204"/>
                    <a:cs typeface="Arial" pitchFamily="34" charset="0"/>
                  </a:rPr>
                  <a:t>Deliverables</a:t>
                </a:r>
                <a:endParaRPr lang="en-US" sz="1100" dirty="0">
                  <a:solidFill>
                    <a:prstClr val="black"/>
                  </a:solidFill>
                  <a:latin typeface="Calibri" panose="020F0502020204030204"/>
                  <a:cs typeface="Arial" pitchFamily="34" charset="0"/>
                </a:endParaRPr>
              </a:p>
            </p:txBody>
          </p:sp>
          <p:sp>
            <p:nvSpPr>
              <p:cNvPr id="64" name="Textframe 7">
                <a:extLst>
                  <a:ext uri="{FF2B5EF4-FFF2-40B4-BE49-F238E27FC236}">
                    <a16:creationId xmlns:a16="http://schemas.microsoft.com/office/drawing/2014/main" id="{523886C9-82BF-1C1B-22C2-8B595B159A1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68695" y="5478052"/>
                <a:ext cx="2135141" cy="920574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txBody>
              <a:bodyPr vert="horz" wrap="square" lIns="36000" tIns="36000" rIns="36000" bIns="36000" rtlCol="0" anchor="t" anchorCtr="0">
                <a:noAutofit/>
              </a:bodyPr>
              <a:lstStyle>
                <a:defPPr>
                  <a:defRPr lang="en-US"/>
                </a:defPPr>
                <a:lvl1pPr marL="228600" marR="0" lvl="0" indent="-228600" defTabSz="342900" fontAlgn="auto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 typeface="+mj-lt"/>
                  <a:buAutoNum type="arabicPeriod"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r>
                  <a:rPr lang="en-GB"/>
                  <a:t> </a:t>
                </a:r>
              </a:p>
              <a:p>
                <a:endParaRPr lang="en-GB"/>
              </a:p>
              <a:p>
                <a:r>
                  <a:rPr lang="en-GB"/>
                  <a:t> </a:t>
                </a:r>
              </a:p>
              <a:p>
                <a:endParaRPr lang="en-GB"/>
              </a:p>
              <a:p>
                <a:r>
                  <a:rPr lang="en-GB"/>
                  <a:t> </a:t>
                </a:r>
                <a:endParaRPr lang="en-GB" dirty="0"/>
              </a:p>
            </p:txBody>
          </p:sp>
          <p:sp>
            <p:nvSpPr>
              <p:cNvPr id="65" name="Textframe 7">
                <a:extLst>
                  <a:ext uri="{FF2B5EF4-FFF2-40B4-BE49-F238E27FC236}">
                    <a16:creationId xmlns:a16="http://schemas.microsoft.com/office/drawing/2014/main" id="{57EADDBE-1DD9-211A-8A86-E311A30164C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291009" y="5478052"/>
                <a:ext cx="2135141" cy="920574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txBody>
              <a:bodyPr vert="horz" wrap="square" lIns="36000" tIns="36000" rIns="36000" bIns="36000" rtlCol="0" anchor="t" anchorCtr="0">
                <a:noAutofit/>
              </a:bodyPr>
              <a:lstStyle>
                <a:defPPr>
                  <a:defRPr lang="en-US"/>
                </a:defPPr>
                <a:lvl1pPr marL="228600" marR="0" lvl="0" indent="-228600" defTabSz="342900" fontAlgn="auto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 typeface="+mj-lt"/>
                  <a:buAutoNum type="arabicPeriod"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r>
                  <a:rPr lang="en-GB"/>
                  <a:t> </a:t>
                </a:r>
              </a:p>
              <a:p>
                <a:endParaRPr lang="en-GB"/>
              </a:p>
              <a:p>
                <a:r>
                  <a:rPr lang="en-GB"/>
                  <a:t> </a:t>
                </a:r>
              </a:p>
              <a:p>
                <a:endParaRPr lang="en-GB"/>
              </a:p>
              <a:p>
                <a:r>
                  <a:rPr lang="en-GB"/>
                  <a:t> </a:t>
                </a:r>
                <a:endParaRPr lang="en-GB" dirty="0"/>
              </a:p>
            </p:txBody>
          </p:sp>
          <p:sp>
            <p:nvSpPr>
              <p:cNvPr id="66" name="Textframe 7">
                <a:extLst>
                  <a:ext uri="{FF2B5EF4-FFF2-40B4-BE49-F238E27FC236}">
                    <a16:creationId xmlns:a16="http://schemas.microsoft.com/office/drawing/2014/main" id="{30185187-CA16-CF8D-C369-31045104B8A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513322" y="5478052"/>
                <a:ext cx="2135141" cy="920574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txBody>
              <a:bodyPr vert="horz" wrap="square" lIns="36000" tIns="36000" rIns="36000" bIns="36000" rtlCol="0" anchor="t" anchorCtr="0">
                <a:noAutofit/>
              </a:bodyPr>
              <a:lstStyle>
                <a:defPPr>
                  <a:defRPr lang="en-US"/>
                </a:defPPr>
                <a:lvl1pPr marL="228600" marR="0" lvl="0" indent="-228600" defTabSz="342900" fontAlgn="auto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 typeface="+mj-lt"/>
                  <a:buAutoNum type="arabicPeriod"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r>
                  <a:rPr lang="en-GB"/>
                  <a:t> </a:t>
                </a:r>
              </a:p>
              <a:p>
                <a:endParaRPr lang="en-GB"/>
              </a:p>
              <a:p>
                <a:r>
                  <a:rPr lang="en-GB"/>
                  <a:t> </a:t>
                </a:r>
              </a:p>
              <a:p>
                <a:endParaRPr lang="en-GB"/>
              </a:p>
              <a:p>
                <a:r>
                  <a:rPr lang="en-GB"/>
                  <a:t> </a:t>
                </a:r>
                <a:endParaRPr lang="en-GB" dirty="0"/>
              </a:p>
            </p:txBody>
          </p:sp>
          <p:sp>
            <p:nvSpPr>
              <p:cNvPr id="67" name="Textframe 7">
                <a:extLst>
                  <a:ext uri="{FF2B5EF4-FFF2-40B4-BE49-F238E27FC236}">
                    <a16:creationId xmlns:a16="http://schemas.microsoft.com/office/drawing/2014/main" id="{1CFA2FEA-F412-EDAC-C7D5-571DA0DEEB6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735636" y="5478052"/>
                <a:ext cx="2135141" cy="920574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txBody>
              <a:bodyPr vert="horz" wrap="square" lIns="36000" tIns="36000" rIns="36000" bIns="36000" rtlCol="0" anchor="t" anchorCtr="0">
                <a:noAutofit/>
              </a:bodyPr>
              <a:lstStyle>
                <a:defPPr>
                  <a:defRPr lang="en-US"/>
                </a:defPPr>
                <a:lvl1pPr marL="228600" marR="0" lvl="0" indent="-228600" defTabSz="342900" fontAlgn="auto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 typeface="+mj-lt"/>
                  <a:buAutoNum type="arabicPeriod"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r>
                  <a:rPr lang="en-GB"/>
                  <a:t> </a:t>
                </a:r>
              </a:p>
              <a:p>
                <a:endParaRPr lang="en-GB"/>
              </a:p>
              <a:p>
                <a:r>
                  <a:rPr lang="en-GB"/>
                  <a:t> </a:t>
                </a:r>
              </a:p>
              <a:p>
                <a:endParaRPr lang="en-GB"/>
              </a:p>
              <a:p>
                <a:r>
                  <a:rPr lang="en-GB"/>
                  <a:t> </a:t>
                </a:r>
                <a:endParaRPr lang="en-GB" dirty="0"/>
              </a:p>
            </p:txBody>
          </p:sp>
          <p:sp>
            <p:nvSpPr>
              <p:cNvPr id="68" name="Textframe 7">
                <a:extLst>
                  <a:ext uri="{FF2B5EF4-FFF2-40B4-BE49-F238E27FC236}">
                    <a16:creationId xmlns:a16="http://schemas.microsoft.com/office/drawing/2014/main" id="{1032647E-3FDE-9426-F223-81BD55FE3AE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957949" y="5478052"/>
                <a:ext cx="2135141" cy="920574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txBody>
              <a:bodyPr vert="horz" wrap="square" lIns="36000" tIns="36000" rIns="36000" bIns="36000" rtlCol="0" anchor="t" anchorCtr="0">
                <a:noAutofit/>
              </a:bodyPr>
              <a:lstStyle>
                <a:defPPr>
                  <a:defRPr lang="en-US"/>
                </a:defPPr>
                <a:lvl1pPr marL="228600" marR="0" lvl="0" indent="-228600" defTabSz="342900" fontAlgn="auto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 typeface="+mj-lt"/>
                  <a:buAutoNum type="arabicPeriod"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r>
                  <a:rPr lang="en-GB"/>
                  <a:t> </a:t>
                </a:r>
              </a:p>
              <a:p>
                <a:endParaRPr lang="en-GB"/>
              </a:p>
              <a:p>
                <a:r>
                  <a:rPr lang="en-GB"/>
                  <a:t> </a:t>
                </a:r>
              </a:p>
              <a:p>
                <a:endParaRPr lang="en-GB"/>
              </a:p>
              <a:p>
                <a:r>
                  <a:rPr lang="en-GB"/>
                  <a:t> </a:t>
                </a:r>
                <a:endParaRPr lang="en-GB" dirty="0"/>
              </a:p>
            </p:txBody>
          </p:sp>
        </p:grpSp>
        <p:grpSp>
          <p:nvGrpSpPr>
            <p:cNvPr id="46" name="Group 45">
              <a:extLst>
                <a:ext uri="{FF2B5EF4-FFF2-40B4-BE49-F238E27FC236}">
                  <a16:creationId xmlns:a16="http://schemas.microsoft.com/office/drawing/2014/main" id="{3608C5DD-B40E-70A0-ACD5-09F0470A8362}"/>
                </a:ext>
              </a:extLst>
            </p:cNvPr>
            <p:cNvGrpSpPr/>
            <p:nvPr/>
          </p:nvGrpSpPr>
          <p:grpSpPr>
            <a:xfrm>
              <a:off x="137925" y="702102"/>
              <a:ext cx="11955164" cy="513958"/>
              <a:chOff x="137925" y="702102"/>
              <a:chExt cx="11955164" cy="513958"/>
            </a:xfrm>
          </p:grpSpPr>
          <p:sp>
            <p:nvSpPr>
              <p:cNvPr id="47" name="Rectangle 46">
                <a:extLst>
                  <a:ext uri="{FF2B5EF4-FFF2-40B4-BE49-F238E27FC236}">
                    <a16:creationId xmlns:a16="http://schemas.microsoft.com/office/drawing/2014/main" id="{16613077-6F3B-78F6-FEA5-4A88FC8D7631}"/>
                  </a:ext>
                </a:extLst>
              </p:cNvPr>
              <p:cNvSpPr/>
              <p:nvPr/>
            </p:nvSpPr>
            <p:spPr>
              <a:xfrm>
                <a:off x="137925" y="874443"/>
                <a:ext cx="782909" cy="169277"/>
              </a:xfrm>
              <a:prstGeom prst="rect">
                <a:avLst/>
              </a:prstGeom>
            </p:spPr>
            <p:txBody>
              <a:bodyPr wrap="square" lIns="0" tIns="0" rIns="0" bIns="0" anchor="ctr">
                <a:noAutofit/>
              </a:bodyPr>
              <a:lstStyle/>
              <a:p>
                <a:pPr algn="r" defTabSz="342900">
                  <a:buSzPct val="100000"/>
                  <a:defRPr/>
                </a:pPr>
                <a:r>
                  <a:rPr lang="en-US" sz="1100">
                    <a:solidFill>
                      <a:prstClr val="black"/>
                    </a:solidFill>
                    <a:latin typeface="Calibri" panose="020F0502020204030204"/>
                    <a:cs typeface="Arial" pitchFamily="34" charset="0"/>
                  </a:rPr>
                  <a:t>Phases</a:t>
                </a:r>
                <a:endParaRPr lang="en-US" sz="1100" dirty="0">
                  <a:solidFill>
                    <a:prstClr val="black"/>
                  </a:solidFill>
                  <a:latin typeface="Calibri" panose="020F0502020204030204"/>
                  <a:cs typeface="Arial" pitchFamily="34" charset="0"/>
                </a:endParaRPr>
              </a:p>
            </p:txBody>
          </p:sp>
          <p:grpSp>
            <p:nvGrpSpPr>
              <p:cNvPr id="48" name="Group 47">
                <a:extLst>
                  <a:ext uri="{FF2B5EF4-FFF2-40B4-BE49-F238E27FC236}">
                    <a16:creationId xmlns:a16="http://schemas.microsoft.com/office/drawing/2014/main" id="{713CFC8E-4C27-2A11-4014-2D37B38D755A}"/>
                  </a:ext>
                </a:extLst>
              </p:cNvPr>
              <p:cNvGrpSpPr/>
              <p:nvPr/>
            </p:nvGrpSpPr>
            <p:grpSpPr>
              <a:xfrm>
                <a:off x="1068695" y="702102"/>
                <a:ext cx="2293646" cy="513958"/>
                <a:chOff x="933248" y="702102"/>
                <a:chExt cx="1944000" cy="513958"/>
              </a:xfrm>
            </p:grpSpPr>
            <p:sp>
              <p:nvSpPr>
                <p:cNvPr id="61" name="RbLeanShape Arrow Option 1 5">
                  <a:extLst>
                    <a:ext uri="{FF2B5EF4-FFF2-40B4-BE49-F238E27FC236}">
                      <a16:creationId xmlns:a16="http://schemas.microsoft.com/office/drawing/2014/main" id="{851C2B53-92E7-ED53-0178-612581B20057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933248" y="702102"/>
                  <a:ext cx="1944000" cy="513958"/>
                </a:xfrm>
                <a:prstGeom prst="chevron">
                  <a:avLst/>
                </a:prstGeom>
                <a:solidFill>
                  <a:schemeClr val="tx1">
                    <a:lumMod val="50000"/>
                    <a:lumOff val="50000"/>
                  </a:schemeClr>
                </a:solidFill>
                <a:ln w="19050" cap="flat" cmpd="sng" algn="ctr">
                  <a:noFill/>
                  <a:prstDash val="solid"/>
                </a:ln>
                <a:effectLst/>
              </p:spPr>
              <p:txBody>
                <a:bodyPr vert="horz" wrap="square" lIns="0" tIns="0" rIns="0" bIns="0" rtlCol="0" anchor="ctr" anchorCtr="0">
                  <a:noAutofit/>
                </a:bodyPr>
                <a:lstStyle/>
                <a:p>
                  <a:pPr defTabSz="342900" fontAlgn="ctr">
                    <a:defRPr/>
                  </a:pPr>
                  <a:endParaRPr lang="en-US" sz="750" kern="0">
                    <a:solidFill>
                      <a:srgbClr val="000000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62" name="ListLeanHorizontalTextTopic0">
                  <a:extLst>
                    <a:ext uri="{FF2B5EF4-FFF2-40B4-BE49-F238E27FC236}">
                      <a16:creationId xmlns:a16="http://schemas.microsoft.com/office/drawing/2014/main" id="{4C503F4D-AB55-7A27-A67E-60A13E6CB9B8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148692" y="848280"/>
                  <a:ext cx="1483486" cy="221599"/>
                </a:xfrm>
                <a:prstGeom prst="rect">
                  <a:avLst/>
                </a:prstGeom>
                <a:noFill/>
              </p:spPr>
              <p:txBody>
                <a:bodyPr vert="horz" wrap="square" lIns="68580" tIns="34290" rIns="68580" bIns="34290" rtlCol="0" anchor="ctr">
                  <a:noAutofit/>
                </a:bodyPr>
                <a:lstStyle/>
                <a:p>
                  <a:pPr defTabSz="342900">
                    <a:lnSpc>
                      <a:spcPct val="90000"/>
                    </a:lnSpc>
                    <a:buSzPct val="100000"/>
                    <a:defRPr/>
                  </a:pPr>
                  <a:r>
                    <a:rPr lang="en-US" sz="1100" kern="0" dirty="0">
                      <a:solidFill>
                        <a:schemeClr val="bg1"/>
                      </a:solidFill>
                    </a:rPr>
                    <a:t>[Phase 1]</a:t>
                  </a:r>
                </a:p>
              </p:txBody>
            </p:sp>
          </p:grpSp>
          <p:grpSp>
            <p:nvGrpSpPr>
              <p:cNvPr id="49" name="Group 48">
                <a:extLst>
                  <a:ext uri="{FF2B5EF4-FFF2-40B4-BE49-F238E27FC236}">
                    <a16:creationId xmlns:a16="http://schemas.microsoft.com/office/drawing/2014/main" id="{CC7930C8-F895-36BF-2A42-05D6EA011EA9}"/>
                  </a:ext>
                </a:extLst>
              </p:cNvPr>
              <p:cNvGrpSpPr/>
              <p:nvPr/>
            </p:nvGrpSpPr>
            <p:grpSpPr>
              <a:xfrm>
                <a:off x="3251381" y="702102"/>
                <a:ext cx="2293646" cy="513958"/>
                <a:chOff x="2844334" y="702102"/>
                <a:chExt cx="1944000" cy="513958"/>
              </a:xfrm>
            </p:grpSpPr>
            <p:sp>
              <p:nvSpPr>
                <p:cNvPr id="59" name="RbLeanShape Arrow Option 1 5">
                  <a:extLst>
                    <a:ext uri="{FF2B5EF4-FFF2-40B4-BE49-F238E27FC236}">
                      <a16:creationId xmlns:a16="http://schemas.microsoft.com/office/drawing/2014/main" id="{86D6EB10-752C-95BC-A0B2-914EE5B09D28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2844334" y="702102"/>
                  <a:ext cx="1944000" cy="513958"/>
                </a:xfrm>
                <a:prstGeom prst="chevron">
                  <a:avLst/>
                </a:prstGeom>
                <a:solidFill>
                  <a:schemeClr val="tx1">
                    <a:lumMod val="50000"/>
                    <a:lumOff val="50000"/>
                  </a:schemeClr>
                </a:solidFill>
                <a:ln w="19050" cap="flat" cmpd="sng" algn="ctr">
                  <a:noFill/>
                  <a:prstDash val="solid"/>
                </a:ln>
                <a:effectLst/>
              </p:spPr>
              <p:txBody>
                <a:bodyPr vert="horz" wrap="square" lIns="0" tIns="0" rIns="0" bIns="0" rtlCol="0" anchor="ctr" anchorCtr="0">
                  <a:noAutofit/>
                </a:bodyPr>
                <a:lstStyle/>
                <a:p>
                  <a:pPr defTabSz="342900" fontAlgn="ctr">
                    <a:defRPr/>
                  </a:pPr>
                  <a:endParaRPr lang="en-US" sz="750" kern="0">
                    <a:solidFill>
                      <a:srgbClr val="000000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60" name="ListLeanHorizontalTextTopic0">
                  <a:extLst>
                    <a:ext uri="{FF2B5EF4-FFF2-40B4-BE49-F238E27FC236}">
                      <a16:creationId xmlns:a16="http://schemas.microsoft.com/office/drawing/2014/main" id="{86D62351-F3BB-1E0E-197E-A7DD5220D140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3052628" y="848280"/>
                  <a:ext cx="1483486" cy="221599"/>
                </a:xfrm>
                <a:prstGeom prst="rect">
                  <a:avLst/>
                </a:prstGeom>
                <a:noFill/>
              </p:spPr>
              <p:txBody>
                <a:bodyPr vert="horz" wrap="square" lIns="68580" tIns="34290" rIns="68580" bIns="34290" rtlCol="0" anchor="ctr">
                  <a:noAutofit/>
                </a:bodyPr>
                <a:lstStyle/>
                <a:p>
                  <a:pPr defTabSz="342900">
                    <a:lnSpc>
                      <a:spcPct val="90000"/>
                    </a:lnSpc>
                    <a:buSzPct val="100000"/>
                    <a:defRPr/>
                  </a:pPr>
                  <a:r>
                    <a:rPr lang="en-US" sz="1100" kern="0" dirty="0">
                      <a:solidFill>
                        <a:schemeClr val="bg1"/>
                      </a:solidFill>
                      <a:latin typeface="Calibri" panose="020F0502020204030204"/>
                    </a:rPr>
                    <a:t>[Phase 2]</a:t>
                  </a:r>
                </a:p>
              </p:txBody>
            </p:sp>
          </p:grpSp>
          <p:grpSp>
            <p:nvGrpSpPr>
              <p:cNvPr id="50" name="Group 49">
                <a:extLst>
                  <a:ext uri="{FF2B5EF4-FFF2-40B4-BE49-F238E27FC236}">
                    <a16:creationId xmlns:a16="http://schemas.microsoft.com/office/drawing/2014/main" id="{1A01150C-C5D7-CD65-7B82-1E4CFCE10507}"/>
                  </a:ext>
                </a:extLst>
              </p:cNvPr>
              <p:cNvGrpSpPr/>
              <p:nvPr/>
            </p:nvGrpSpPr>
            <p:grpSpPr>
              <a:xfrm>
                <a:off x="5434069" y="702102"/>
                <a:ext cx="2293646" cy="513958"/>
                <a:chOff x="4694584" y="702102"/>
                <a:chExt cx="1944000" cy="513958"/>
              </a:xfrm>
            </p:grpSpPr>
            <p:sp>
              <p:nvSpPr>
                <p:cNvPr id="57" name="RbLeanShape Arrow Option 1 5">
                  <a:extLst>
                    <a:ext uri="{FF2B5EF4-FFF2-40B4-BE49-F238E27FC236}">
                      <a16:creationId xmlns:a16="http://schemas.microsoft.com/office/drawing/2014/main" id="{3B8D2B26-61E7-55DB-229E-C23E136A28A9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4694584" y="702102"/>
                  <a:ext cx="1944000" cy="513958"/>
                </a:xfrm>
                <a:prstGeom prst="chevron">
                  <a:avLst/>
                </a:prstGeom>
                <a:solidFill>
                  <a:schemeClr val="tx1">
                    <a:lumMod val="50000"/>
                    <a:lumOff val="50000"/>
                  </a:schemeClr>
                </a:solidFill>
                <a:ln w="19050" cap="flat" cmpd="sng" algn="ctr">
                  <a:noFill/>
                  <a:prstDash val="solid"/>
                </a:ln>
                <a:effectLst/>
              </p:spPr>
              <p:txBody>
                <a:bodyPr vert="horz" wrap="square" lIns="0" tIns="0" rIns="0" bIns="0" rtlCol="0" anchor="ctr" anchorCtr="0">
                  <a:noAutofit/>
                </a:bodyPr>
                <a:lstStyle/>
                <a:p>
                  <a:pPr defTabSz="342900" fontAlgn="ctr">
                    <a:defRPr/>
                  </a:pPr>
                  <a:endParaRPr lang="en-US" sz="750" kern="0">
                    <a:solidFill>
                      <a:srgbClr val="000000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58" name="ListLeanHorizontalTextTopic0">
                  <a:extLst>
                    <a:ext uri="{FF2B5EF4-FFF2-40B4-BE49-F238E27FC236}">
                      <a16:creationId xmlns:a16="http://schemas.microsoft.com/office/drawing/2014/main" id="{44BF055C-396B-21B8-A722-0F1AC2C46D62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4902878" y="848280"/>
                  <a:ext cx="1483486" cy="221599"/>
                </a:xfrm>
                <a:prstGeom prst="rect">
                  <a:avLst/>
                </a:prstGeom>
                <a:noFill/>
              </p:spPr>
              <p:txBody>
                <a:bodyPr vert="horz" wrap="square" lIns="68580" tIns="34290" rIns="68580" bIns="34290" rtlCol="0" anchor="ctr">
                  <a:noAutofit/>
                </a:bodyPr>
                <a:lstStyle/>
                <a:p>
                  <a:pPr defTabSz="342900">
                    <a:lnSpc>
                      <a:spcPct val="90000"/>
                    </a:lnSpc>
                    <a:buSzPct val="100000"/>
                    <a:defRPr/>
                  </a:pPr>
                  <a:r>
                    <a:rPr lang="en-US" sz="1100" kern="0" dirty="0">
                      <a:solidFill>
                        <a:schemeClr val="bg1"/>
                      </a:solidFill>
                      <a:latin typeface="Calibri" panose="020F0502020204030204"/>
                    </a:rPr>
                    <a:t>[Phase 3]</a:t>
                  </a:r>
                </a:p>
              </p:txBody>
            </p:sp>
          </p:grpSp>
          <p:grpSp>
            <p:nvGrpSpPr>
              <p:cNvPr id="51" name="Group 50">
                <a:extLst>
                  <a:ext uri="{FF2B5EF4-FFF2-40B4-BE49-F238E27FC236}">
                    <a16:creationId xmlns:a16="http://schemas.microsoft.com/office/drawing/2014/main" id="{53C27BF9-0EE9-9C26-3AD6-3F711268F017}"/>
                  </a:ext>
                </a:extLst>
              </p:cNvPr>
              <p:cNvGrpSpPr/>
              <p:nvPr/>
            </p:nvGrpSpPr>
            <p:grpSpPr>
              <a:xfrm>
                <a:off x="7616755" y="702102"/>
                <a:ext cx="2293646" cy="513958"/>
                <a:chOff x="6544835" y="702102"/>
                <a:chExt cx="1944000" cy="513958"/>
              </a:xfrm>
            </p:grpSpPr>
            <p:sp>
              <p:nvSpPr>
                <p:cNvPr id="55" name="RbLeanShape Arrow Option 1 5">
                  <a:extLst>
                    <a:ext uri="{FF2B5EF4-FFF2-40B4-BE49-F238E27FC236}">
                      <a16:creationId xmlns:a16="http://schemas.microsoft.com/office/drawing/2014/main" id="{CE2BC55F-C928-6869-F75D-5ED58E3C7F51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6544835" y="702102"/>
                  <a:ext cx="1944000" cy="513958"/>
                </a:xfrm>
                <a:prstGeom prst="chevron">
                  <a:avLst/>
                </a:prstGeom>
                <a:solidFill>
                  <a:schemeClr val="tx1">
                    <a:lumMod val="50000"/>
                    <a:lumOff val="50000"/>
                  </a:schemeClr>
                </a:solidFill>
                <a:ln w="19050" cap="flat" cmpd="sng" algn="ctr">
                  <a:noFill/>
                  <a:prstDash val="solid"/>
                </a:ln>
                <a:effectLst/>
              </p:spPr>
              <p:txBody>
                <a:bodyPr vert="horz" wrap="square" lIns="0" tIns="0" rIns="0" bIns="0" rtlCol="0" anchor="ctr" anchorCtr="0">
                  <a:noAutofit/>
                </a:bodyPr>
                <a:lstStyle/>
                <a:p>
                  <a:pPr defTabSz="342900" fontAlgn="ctr">
                    <a:defRPr/>
                  </a:pPr>
                  <a:endParaRPr lang="en-US" sz="750" kern="0">
                    <a:solidFill>
                      <a:srgbClr val="000000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56" name="ListLeanHorizontalTextTopic0">
                  <a:extLst>
                    <a:ext uri="{FF2B5EF4-FFF2-40B4-BE49-F238E27FC236}">
                      <a16:creationId xmlns:a16="http://schemas.microsoft.com/office/drawing/2014/main" id="{92C877E7-53DD-75C8-7F2C-3250BFAFBF56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6753129" y="848280"/>
                  <a:ext cx="1483486" cy="221599"/>
                </a:xfrm>
                <a:prstGeom prst="rect">
                  <a:avLst/>
                </a:prstGeom>
                <a:noFill/>
              </p:spPr>
              <p:txBody>
                <a:bodyPr vert="horz" wrap="square" lIns="68580" tIns="34290" rIns="68580" bIns="34290" rtlCol="0" anchor="ctr">
                  <a:noAutofit/>
                </a:bodyPr>
                <a:lstStyle/>
                <a:p>
                  <a:pPr defTabSz="342900">
                    <a:lnSpc>
                      <a:spcPct val="90000"/>
                    </a:lnSpc>
                    <a:buSzPct val="100000"/>
                    <a:defRPr/>
                  </a:pPr>
                  <a:r>
                    <a:rPr lang="en-US" sz="1100" kern="0" dirty="0">
                      <a:solidFill>
                        <a:schemeClr val="bg1"/>
                      </a:solidFill>
                      <a:latin typeface="Calibri" panose="020F0502020204030204"/>
                    </a:rPr>
                    <a:t>[Phase 4]</a:t>
                  </a:r>
                </a:p>
              </p:txBody>
            </p:sp>
          </p:grpSp>
          <p:grpSp>
            <p:nvGrpSpPr>
              <p:cNvPr id="52" name="Group 51">
                <a:extLst>
                  <a:ext uri="{FF2B5EF4-FFF2-40B4-BE49-F238E27FC236}">
                    <a16:creationId xmlns:a16="http://schemas.microsoft.com/office/drawing/2014/main" id="{8E03A1B6-00DD-D1C9-EF70-D0056C9846E5}"/>
                  </a:ext>
                </a:extLst>
              </p:cNvPr>
              <p:cNvGrpSpPr/>
              <p:nvPr/>
            </p:nvGrpSpPr>
            <p:grpSpPr>
              <a:xfrm>
                <a:off x="9799443" y="702102"/>
                <a:ext cx="2293646" cy="513958"/>
                <a:chOff x="8395087" y="702102"/>
                <a:chExt cx="1944000" cy="513958"/>
              </a:xfrm>
            </p:grpSpPr>
            <p:sp>
              <p:nvSpPr>
                <p:cNvPr id="53" name="RbLeanShape Arrow Option 1 5">
                  <a:extLst>
                    <a:ext uri="{FF2B5EF4-FFF2-40B4-BE49-F238E27FC236}">
                      <a16:creationId xmlns:a16="http://schemas.microsoft.com/office/drawing/2014/main" id="{F4A74904-9C80-6B54-41D1-8FC4505FCD63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8395087" y="702102"/>
                  <a:ext cx="1944000" cy="513958"/>
                </a:xfrm>
                <a:prstGeom prst="chevron">
                  <a:avLst/>
                </a:prstGeom>
                <a:solidFill>
                  <a:schemeClr val="tx1">
                    <a:lumMod val="50000"/>
                    <a:lumOff val="50000"/>
                  </a:schemeClr>
                </a:solidFill>
                <a:ln w="19050" cap="flat" cmpd="sng" algn="ctr">
                  <a:noFill/>
                  <a:prstDash val="solid"/>
                </a:ln>
                <a:effectLst/>
              </p:spPr>
              <p:txBody>
                <a:bodyPr vert="horz" wrap="square" lIns="0" tIns="0" rIns="0" bIns="0" rtlCol="0" anchor="ctr" anchorCtr="0">
                  <a:noAutofit/>
                </a:bodyPr>
                <a:lstStyle/>
                <a:p>
                  <a:pPr defTabSz="342900" fontAlgn="ctr">
                    <a:defRPr/>
                  </a:pPr>
                  <a:endParaRPr lang="en-US" sz="750" kern="0">
                    <a:solidFill>
                      <a:srgbClr val="000000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54" name="ListLeanHorizontalTextTopic0">
                  <a:extLst>
                    <a:ext uri="{FF2B5EF4-FFF2-40B4-BE49-F238E27FC236}">
                      <a16:creationId xmlns:a16="http://schemas.microsoft.com/office/drawing/2014/main" id="{C996EFB9-1891-5E4A-8D8B-32BD495488D2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8603381" y="848280"/>
                  <a:ext cx="1483486" cy="221599"/>
                </a:xfrm>
                <a:prstGeom prst="rect">
                  <a:avLst/>
                </a:prstGeom>
                <a:noFill/>
              </p:spPr>
              <p:txBody>
                <a:bodyPr vert="horz" wrap="square" lIns="68580" tIns="34290" rIns="68580" bIns="34290" rtlCol="0" anchor="ctr">
                  <a:noAutofit/>
                </a:bodyPr>
                <a:lstStyle/>
                <a:p>
                  <a:pPr defTabSz="342900">
                    <a:lnSpc>
                      <a:spcPct val="90000"/>
                    </a:lnSpc>
                    <a:buSzPct val="100000"/>
                    <a:defRPr/>
                  </a:pPr>
                  <a:r>
                    <a:rPr lang="en-US" sz="1100" kern="0" dirty="0">
                      <a:solidFill>
                        <a:schemeClr val="bg1"/>
                      </a:solidFill>
                      <a:latin typeface="Calibri" panose="020F0502020204030204"/>
                    </a:rPr>
                    <a:t>[Phase 5]</a:t>
                  </a: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4285144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B6DA8D-8F3E-0D5E-4B0B-A3720E1215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15ECE22-E7A3-959D-A81E-2BF0D08614CB}"/>
              </a:ext>
            </a:extLst>
          </p:cNvPr>
          <p:cNvSpPr/>
          <p:nvPr/>
        </p:nvSpPr>
        <p:spPr>
          <a:xfrm>
            <a:off x="-1561" y="-1"/>
            <a:ext cx="12193561" cy="561976"/>
          </a:xfrm>
          <a:prstGeom prst="rect">
            <a:avLst/>
          </a:prstGeom>
          <a:solidFill>
            <a:srgbClr val="E2E2E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endParaRPr lang="en-US" sz="1800" dirty="0"/>
          </a:p>
        </p:txBody>
      </p:sp>
      <p:sp>
        <p:nvSpPr>
          <p:cNvPr id="6" name="Freeform 12">
            <a:extLst>
              <a:ext uri="{FF2B5EF4-FFF2-40B4-BE49-F238E27FC236}">
                <a16:creationId xmlns:a16="http://schemas.microsoft.com/office/drawing/2014/main" id="{DC76F6BF-BB2E-2676-3EF1-1AD29309BA9C}"/>
              </a:ext>
            </a:extLst>
          </p:cNvPr>
          <p:cNvSpPr/>
          <p:nvPr/>
        </p:nvSpPr>
        <p:spPr>
          <a:xfrm>
            <a:off x="9363856" y="300498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DATE</a:t>
            </a:r>
          </a:p>
        </p:txBody>
      </p:sp>
      <p:sp>
        <p:nvSpPr>
          <p:cNvPr id="7" name="Freeform 14">
            <a:extLst>
              <a:ext uri="{FF2B5EF4-FFF2-40B4-BE49-F238E27FC236}">
                <a16:creationId xmlns:a16="http://schemas.microsoft.com/office/drawing/2014/main" id="{7F1510A2-A2E7-9CDB-E9AB-D9264420D818}"/>
              </a:ext>
            </a:extLst>
          </p:cNvPr>
          <p:cNvSpPr/>
          <p:nvPr/>
        </p:nvSpPr>
        <p:spPr>
          <a:xfrm>
            <a:off x="5718176" y="300498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TEAM</a:t>
            </a:r>
          </a:p>
        </p:txBody>
      </p:sp>
      <p:sp>
        <p:nvSpPr>
          <p:cNvPr id="8" name="Freeform 11">
            <a:extLst>
              <a:ext uri="{FF2B5EF4-FFF2-40B4-BE49-F238E27FC236}">
                <a16:creationId xmlns:a16="http://schemas.microsoft.com/office/drawing/2014/main" id="{BA5BF26E-161B-47EF-30CF-A5C8AB803A53}"/>
              </a:ext>
            </a:extLst>
          </p:cNvPr>
          <p:cNvSpPr/>
          <p:nvPr/>
        </p:nvSpPr>
        <p:spPr>
          <a:xfrm>
            <a:off x="9363075" y="49750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AREA</a:t>
            </a:r>
          </a:p>
        </p:txBody>
      </p:sp>
      <p:sp>
        <p:nvSpPr>
          <p:cNvPr id="9" name="Freeform 11">
            <a:extLst>
              <a:ext uri="{FF2B5EF4-FFF2-40B4-BE49-F238E27FC236}">
                <a16:creationId xmlns:a16="http://schemas.microsoft.com/office/drawing/2014/main" id="{EB9F510D-D044-A197-50C1-6DA46D089705}"/>
              </a:ext>
            </a:extLst>
          </p:cNvPr>
          <p:cNvSpPr/>
          <p:nvPr/>
        </p:nvSpPr>
        <p:spPr>
          <a:xfrm>
            <a:off x="5717396" y="49750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PROJECT</a:t>
            </a: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500D3185-53CC-DB20-F41F-4E5BE4615F98}"/>
              </a:ext>
            </a:extLst>
          </p:cNvPr>
          <p:cNvSpPr/>
          <p:nvPr/>
        </p:nvSpPr>
        <p:spPr>
          <a:xfrm>
            <a:off x="280677" y="0"/>
            <a:ext cx="5297163" cy="313350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>
            <a:noAutofit/>
          </a:bodyPr>
          <a:lstStyle/>
          <a:p>
            <a:pPr algn="l"/>
            <a:r>
              <a:rPr lang="en-US" sz="1800" b="1" dirty="0">
                <a:solidFill>
                  <a:srgbClr val="000000"/>
                </a:solidFill>
              </a:rPr>
              <a:t>PROJECT </a:t>
            </a:r>
            <a:r>
              <a:rPr lang="en-US" b="1" dirty="0">
                <a:solidFill>
                  <a:srgbClr val="000000"/>
                </a:solidFill>
              </a:rPr>
              <a:t>APPROACH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11" name="Freeform 14">
            <a:extLst>
              <a:ext uri="{FF2B5EF4-FFF2-40B4-BE49-F238E27FC236}">
                <a16:creationId xmlns:a16="http://schemas.microsoft.com/office/drawing/2014/main" id="{DDD90C8F-5E70-8BE4-53AC-60E34F7B5BEE}"/>
              </a:ext>
            </a:extLst>
          </p:cNvPr>
          <p:cNvSpPr/>
          <p:nvPr/>
        </p:nvSpPr>
        <p:spPr>
          <a:xfrm>
            <a:off x="140589" y="300498"/>
            <a:ext cx="111944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TITLE</a:t>
            </a:r>
          </a:p>
        </p:txBody>
      </p:sp>
      <p:sp>
        <p:nvSpPr>
          <p:cNvPr id="12" name="Content Placeholder 23">
            <a:extLst>
              <a:ext uri="{FF2B5EF4-FFF2-40B4-BE49-F238E27FC236}">
                <a16:creationId xmlns:a16="http://schemas.microsoft.com/office/drawing/2014/main" id="{B1A2A205-83EB-EAA9-85F0-A37AFE5F3CC2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  <a:endParaRPr lang="en-AE" dirty="0"/>
          </a:p>
        </p:txBody>
      </p:sp>
      <p:sp>
        <p:nvSpPr>
          <p:cNvPr id="13" name="Content Placeholder 25">
            <a:extLst>
              <a:ext uri="{FF2B5EF4-FFF2-40B4-BE49-F238E27FC236}">
                <a16:creationId xmlns:a16="http://schemas.microsoft.com/office/drawing/2014/main" id="{88F7630B-6B9A-7B42-E8DD-896719FD80B9}"/>
              </a:ext>
            </a:extLst>
          </p:cNvPr>
          <p:cNvSpPr txBox="1">
            <a:spLocks/>
          </p:cNvSpPr>
          <p:nvPr/>
        </p:nvSpPr>
        <p:spPr>
          <a:xfrm>
            <a:off x="10103144" y="55869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4" name="Content Placeholder 21">
            <a:extLst>
              <a:ext uri="{FF2B5EF4-FFF2-40B4-BE49-F238E27FC236}">
                <a16:creationId xmlns:a16="http://schemas.microsoft.com/office/drawing/2014/main" id="{4981953D-C30C-7B95-82D1-A6E1D776F71A}"/>
              </a:ext>
            </a:extLst>
          </p:cNvPr>
          <p:cNvSpPr txBox="1">
            <a:spLocks/>
          </p:cNvSpPr>
          <p:nvPr/>
        </p:nvSpPr>
        <p:spPr>
          <a:xfrm>
            <a:off x="1280085" y="252901"/>
            <a:ext cx="426818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4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I</a:t>
            </a:r>
            <a:endParaRPr lang="en-AE" dirty="0"/>
          </a:p>
        </p:txBody>
      </p:sp>
      <p:sp>
        <p:nvSpPr>
          <p:cNvPr id="15" name="Content Placeholder 22">
            <a:extLst>
              <a:ext uri="{FF2B5EF4-FFF2-40B4-BE49-F238E27FC236}">
                <a16:creationId xmlns:a16="http://schemas.microsoft.com/office/drawing/2014/main" id="{54D010BF-AC25-49F0-3BD2-CE4D53030204}"/>
              </a:ext>
            </a:extLst>
          </p:cNvPr>
          <p:cNvSpPr txBox="1">
            <a:spLocks/>
          </p:cNvSpPr>
          <p:nvPr/>
        </p:nvSpPr>
        <p:spPr>
          <a:xfrm>
            <a:off x="6790789" y="306617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6" name="Content Placeholder 24">
            <a:extLst>
              <a:ext uri="{FF2B5EF4-FFF2-40B4-BE49-F238E27FC236}">
                <a16:creationId xmlns:a16="http://schemas.microsoft.com/office/drawing/2014/main" id="{98500F0A-C69F-F786-C424-AE3AA504C832}"/>
              </a:ext>
            </a:extLst>
          </p:cNvPr>
          <p:cNvSpPr txBox="1">
            <a:spLocks/>
          </p:cNvSpPr>
          <p:nvPr/>
        </p:nvSpPr>
        <p:spPr>
          <a:xfrm>
            <a:off x="6790789" y="55869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7" name="Content Placeholder 23">
            <a:extLst>
              <a:ext uri="{FF2B5EF4-FFF2-40B4-BE49-F238E27FC236}">
                <a16:creationId xmlns:a16="http://schemas.microsoft.com/office/drawing/2014/main" id="{8C007725-43DA-9601-7E21-465A30262590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8" name="Content Placeholder 25">
            <a:extLst>
              <a:ext uri="{FF2B5EF4-FFF2-40B4-BE49-F238E27FC236}">
                <a16:creationId xmlns:a16="http://schemas.microsoft.com/office/drawing/2014/main" id="{FC73B106-572B-A6F9-E8D9-A988D3049CDD}"/>
              </a:ext>
            </a:extLst>
          </p:cNvPr>
          <p:cNvSpPr txBox="1">
            <a:spLocks/>
          </p:cNvSpPr>
          <p:nvPr/>
        </p:nvSpPr>
        <p:spPr>
          <a:xfrm>
            <a:off x="10130172" y="55869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642F2B8B-97F0-A2B4-C372-B684D7CB219C}"/>
              </a:ext>
            </a:extLst>
          </p:cNvPr>
          <p:cNvGrpSpPr/>
          <p:nvPr/>
        </p:nvGrpSpPr>
        <p:grpSpPr>
          <a:xfrm>
            <a:off x="0" y="702102"/>
            <a:ext cx="11952501" cy="5470098"/>
            <a:chOff x="20903" y="702102"/>
            <a:chExt cx="12072187" cy="5696524"/>
          </a:xfrm>
        </p:grpSpPr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CA9A335D-754B-79A5-6EEA-F5DAABB4D351}"/>
                </a:ext>
              </a:extLst>
            </p:cNvPr>
            <p:cNvGrpSpPr/>
            <p:nvPr/>
          </p:nvGrpSpPr>
          <p:grpSpPr>
            <a:xfrm>
              <a:off x="20903" y="5478052"/>
              <a:ext cx="12072187" cy="920574"/>
              <a:chOff x="20903" y="5478052"/>
              <a:chExt cx="12072187" cy="920574"/>
            </a:xfrm>
          </p:grpSpPr>
          <p:sp>
            <p:nvSpPr>
              <p:cNvPr id="109" name="Rectangle 108">
                <a:extLst>
                  <a:ext uri="{FF2B5EF4-FFF2-40B4-BE49-F238E27FC236}">
                    <a16:creationId xmlns:a16="http://schemas.microsoft.com/office/drawing/2014/main" id="{A1C6BDFA-241F-EBE6-043E-C3DAB0C80D44}"/>
                  </a:ext>
                </a:extLst>
              </p:cNvPr>
              <p:cNvSpPr/>
              <p:nvPr/>
            </p:nvSpPr>
            <p:spPr>
              <a:xfrm>
                <a:off x="20903" y="5478052"/>
                <a:ext cx="891097" cy="111308"/>
              </a:xfrm>
              <a:prstGeom prst="rect">
                <a:avLst/>
              </a:prstGeom>
            </p:spPr>
            <p:txBody>
              <a:bodyPr wrap="square" lIns="0" tIns="0" rIns="0" bIns="0" anchor="ctr">
                <a:noAutofit/>
              </a:bodyPr>
              <a:lstStyle/>
              <a:p>
                <a:pPr algn="r" defTabSz="342900">
                  <a:lnSpc>
                    <a:spcPct val="90000"/>
                  </a:lnSpc>
                  <a:buSzPct val="100000"/>
                  <a:defRPr/>
                </a:pPr>
                <a:r>
                  <a:rPr lang="en-US" sz="1100">
                    <a:solidFill>
                      <a:prstClr val="black"/>
                    </a:solidFill>
                    <a:latin typeface="Calibri" panose="020F0502020204030204"/>
                    <a:cs typeface="Arial" pitchFamily="34" charset="0"/>
                  </a:rPr>
                  <a:t>Deliverables</a:t>
                </a:r>
                <a:endParaRPr lang="en-US" sz="1100" dirty="0">
                  <a:solidFill>
                    <a:prstClr val="black"/>
                  </a:solidFill>
                  <a:latin typeface="Calibri" panose="020F0502020204030204"/>
                  <a:cs typeface="Arial" pitchFamily="34" charset="0"/>
                </a:endParaRPr>
              </a:p>
            </p:txBody>
          </p:sp>
          <p:sp>
            <p:nvSpPr>
              <p:cNvPr id="110" name="Textframe 7">
                <a:extLst>
                  <a:ext uri="{FF2B5EF4-FFF2-40B4-BE49-F238E27FC236}">
                    <a16:creationId xmlns:a16="http://schemas.microsoft.com/office/drawing/2014/main" id="{1B452D4A-5545-EEF7-D1E4-C2834BDC0B0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68695" y="5478052"/>
                <a:ext cx="2135141" cy="920574"/>
              </a:xfrm>
              <a:prstGeom prst="rect">
                <a:avLst/>
              </a:prstGeom>
              <a:solidFill>
                <a:srgbClr val="A9D18E"/>
              </a:solidFill>
              <a:ln>
                <a:noFill/>
              </a:ln>
            </p:spPr>
            <p:txBody>
              <a:bodyPr vert="horz" wrap="square" lIns="36000" tIns="36000" rIns="36000" bIns="36000" rtlCol="0" anchor="t" anchorCtr="0">
                <a:noAutofit/>
              </a:bodyPr>
              <a:lstStyle>
                <a:defPPr>
                  <a:defRPr lang="en-US"/>
                </a:defPPr>
                <a:lvl1pPr marL="228600" marR="0" lvl="0" indent="-228600" defTabSz="342900" fontAlgn="auto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 typeface="+mj-lt"/>
                  <a:buAutoNum type="arabicPeriod"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r>
                  <a:rPr lang="en-GB"/>
                  <a:t> </a:t>
                </a:r>
              </a:p>
              <a:p>
                <a:endParaRPr lang="en-GB"/>
              </a:p>
              <a:p>
                <a:r>
                  <a:rPr lang="en-GB"/>
                  <a:t> </a:t>
                </a:r>
              </a:p>
              <a:p>
                <a:endParaRPr lang="en-GB"/>
              </a:p>
              <a:p>
                <a:r>
                  <a:rPr lang="en-GB"/>
                  <a:t> </a:t>
                </a:r>
                <a:endParaRPr lang="en-GB" dirty="0"/>
              </a:p>
            </p:txBody>
          </p:sp>
          <p:sp>
            <p:nvSpPr>
              <p:cNvPr id="111" name="Textframe 7">
                <a:extLst>
                  <a:ext uri="{FF2B5EF4-FFF2-40B4-BE49-F238E27FC236}">
                    <a16:creationId xmlns:a16="http://schemas.microsoft.com/office/drawing/2014/main" id="{BDB42208-F009-535A-F3DA-D12B3DF14FB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291009" y="5478052"/>
                <a:ext cx="2135141" cy="920574"/>
              </a:xfrm>
              <a:prstGeom prst="rect">
                <a:avLst/>
              </a:prstGeom>
              <a:solidFill>
                <a:srgbClr val="A9D18E"/>
              </a:solidFill>
              <a:ln>
                <a:noFill/>
              </a:ln>
            </p:spPr>
            <p:txBody>
              <a:bodyPr vert="horz" wrap="square" lIns="36000" tIns="36000" rIns="36000" bIns="36000" rtlCol="0" anchor="t" anchorCtr="0">
                <a:noAutofit/>
              </a:bodyPr>
              <a:lstStyle>
                <a:defPPr>
                  <a:defRPr lang="en-US"/>
                </a:defPPr>
                <a:lvl1pPr marL="228600" marR="0" lvl="0" indent="-228600" defTabSz="342900" fontAlgn="auto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 typeface="+mj-lt"/>
                  <a:buAutoNum type="arabicPeriod"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r>
                  <a:rPr lang="en-GB"/>
                  <a:t> </a:t>
                </a:r>
              </a:p>
              <a:p>
                <a:endParaRPr lang="en-GB"/>
              </a:p>
              <a:p>
                <a:r>
                  <a:rPr lang="en-GB"/>
                  <a:t> </a:t>
                </a:r>
              </a:p>
              <a:p>
                <a:endParaRPr lang="en-GB"/>
              </a:p>
              <a:p>
                <a:r>
                  <a:rPr lang="en-GB"/>
                  <a:t> </a:t>
                </a:r>
                <a:endParaRPr lang="en-GB" dirty="0"/>
              </a:p>
            </p:txBody>
          </p:sp>
          <p:sp>
            <p:nvSpPr>
              <p:cNvPr id="112" name="Textframe 7">
                <a:extLst>
                  <a:ext uri="{FF2B5EF4-FFF2-40B4-BE49-F238E27FC236}">
                    <a16:creationId xmlns:a16="http://schemas.microsoft.com/office/drawing/2014/main" id="{279B674E-A0A3-7BC2-FD6B-1E040320CA1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513322" y="5478052"/>
                <a:ext cx="2135141" cy="920574"/>
              </a:xfrm>
              <a:prstGeom prst="rect">
                <a:avLst/>
              </a:prstGeom>
              <a:solidFill>
                <a:srgbClr val="A9D18E"/>
              </a:solidFill>
              <a:ln>
                <a:noFill/>
              </a:ln>
            </p:spPr>
            <p:txBody>
              <a:bodyPr vert="horz" wrap="square" lIns="36000" tIns="36000" rIns="36000" bIns="36000" rtlCol="0" anchor="t" anchorCtr="0">
                <a:noAutofit/>
              </a:bodyPr>
              <a:lstStyle>
                <a:defPPr>
                  <a:defRPr lang="en-US"/>
                </a:defPPr>
                <a:lvl1pPr marL="228600" marR="0" lvl="0" indent="-228600" defTabSz="342900" fontAlgn="auto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 typeface="+mj-lt"/>
                  <a:buAutoNum type="arabicPeriod"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r>
                  <a:rPr lang="en-GB"/>
                  <a:t> </a:t>
                </a:r>
              </a:p>
              <a:p>
                <a:endParaRPr lang="en-GB"/>
              </a:p>
              <a:p>
                <a:r>
                  <a:rPr lang="en-GB"/>
                  <a:t> </a:t>
                </a:r>
              </a:p>
              <a:p>
                <a:endParaRPr lang="en-GB"/>
              </a:p>
              <a:p>
                <a:r>
                  <a:rPr lang="en-GB"/>
                  <a:t> </a:t>
                </a:r>
                <a:endParaRPr lang="en-GB" dirty="0"/>
              </a:p>
            </p:txBody>
          </p:sp>
          <p:sp>
            <p:nvSpPr>
              <p:cNvPr id="113" name="Textframe 7">
                <a:extLst>
                  <a:ext uri="{FF2B5EF4-FFF2-40B4-BE49-F238E27FC236}">
                    <a16:creationId xmlns:a16="http://schemas.microsoft.com/office/drawing/2014/main" id="{C8AF72E8-0360-FED6-3237-DE8BE772CC2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735636" y="5478052"/>
                <a:ext cx="2135141" cy="920574"/>
              </a:xfrm>
              <a:prstGeom prst="rect">
                <a:avLst/>
              </a:prstGeom>
              <a:solidFill>
                <a:srgbClr val="A9D18E"/>
              </a:solidFill>
              <a:ln>
                <a:noFill/>
              </a:ln>
            </p:spPr>
            <p:txBody>
              <a:bodyPr vert="horz" wrap="square" lIns="36000" tIns="36000" rIns="36000" bIns="36000" rtlCol="0" anchor="t" anchorCtr="0">
                <a:noAutofit/>
              </a:bodyPr>
              <a:lstStyle>
                <a:defPPr>
                  <a:defRPr lang="en-US"/>
                </a:defPPr>
                <a:lvl1pPr marL="228600" marR="0" lvl="0" indent="-228600" defTabSz="342900" fontAlgn="auto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 typeface="+mj-lt"/>
                  <a:buAutoNum type="arabicPeriod"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r>
                  <a:rPr lang="en-GB"/>
                  <a:t> </a:t>
                </a:r>
              </a:p>
              <a:p>
                <a:endParaRPr lang="en-GB"/>
              </a:p>
              <a:p>
                <a:r>
                  <a:rPr lang="en-GB"/>
                  <a:t> </a:t>
                </a:r>
              </a:p>
              <a:p>
                <a:endParaRPr lang="en-GB"/>
              </a:p>
              <a:p>
                <a:r>
                  <a:rPr lang="en-GB"/>
                  <a:t> </a:t>
                </a:r>
                <a:endParaRPr lang="en-GB" dirty="0"/>
              </a:p>
            </p:txBody>
          </p:sp>
          <p:sp>
            <p:nvSpPr>
              <p:cNvPr id="114" name="Textframe 7">
                <a:extLst>
                  <a:ext uri="{FF2B5EF4-FFF2-40B4-BE49-F238E27FC236}">
                    <a16:creationId xmlns:a16="http://schemas.microsoft.com/office/drawing/2014/main" id="{EF64FC7E-6EA0-4A00-D543-FD416DC4B1A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957949" y="5478052"/>
                <a:ext cx="2135141" cy="920574"/>
              </a:xfrm>
              <a:prstGeom prst="rect">
                <a:avLst/>
              </a:prstGeom>
              <a:solidFill>
                <a:srgbClr val="A9D18E"/>
              </a:solidFill>
              <a:ln>
                <a:noFill/>
              </a:ln>
            </p:spPr>
            <p:txBody>
              <a:bodyPr vert="horz" wrap="square" lIns="36000" tIns="36000" rIns="36000" bIns="36000" rtlCol="0" anchor="t" anchorCtr="0">
                <a:noAutofit/>
              </a:bodyPr>
              <a:lstStyle>
                <a:defPPr>
                  <a:defRPr lang="en-US"/>
                </a:defPPr>
                <a:lvl1pPr marL="228600" marR="0" lvl="0" indent="-228600" defTabSz="342900" fontAlgn="auto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 typeface="+mj-lt"/>
                  <a:buAutoNum type="arabicPeriod"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r>
                  <a:rPr lang="en-GB"/>
                  <a:t> </a:t>
                </a:r>
              </a:p>
              <a:p>
                <a:endParaRPr lang="en-GB"/>
              </a:p>
              <a:p>
                <a:r>
                  <a:rPr lang="en-GB"/>
                  <a:t> </a:t>
                </a:r>
              </a:p>
              <a:p>
                <a:endParaRPr lang="en-GB"/>
              </a:p>
              <a:p>
                <a:r>
                  <a:rPr lang="en-GB"/>
                  <a:t> </a:t>
                </a:r>
                <a:endParaRPr lang="en-GB" dirty="0"/>
              </a:p>
            </p:txBody>
          </p:sp>
        </p:grp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53467829-7CCA-91AB-3379-7C716003D330}"/>
                </a:ext>
              </a:extLst>
            </p:cNvPr>
            <p:cNvGrpSpPr/>
            <p:nvPr/>
          </p:nvGrpSpPr>
          <p:grpSpPr>
            <a:xfrm>
              <a:off x="137925" y="702102"/>
              <a:ext cx="11955164" cy="513958"/>
              <a:chOff x="137925" y="702102"/>
              <a:chExt cx="11955164" cy="513958"/>
            </a:xfrm>
          </p:grpSpPr>
          <p:sp>
            <p:nvSpPr>
              <p:cNvPr id="93" name="Rectangle 92">
                <a:extLst>
                  <a:ext uri="{FF2B5EF4-FFF2-40B4-BE49-F238E27FC236}">
                    <a16:creationId xmlns:a16="http://schemas.microsoft.com/office/drawing/2014/main" id="{B68666C1-975A-CC68-B81F-106FFF6F8035}"/>
                  </a:ext>
                </a:extLst>
              </p:cNvPr>
              <p:cNvSpPr/>
              <p:nvPr/>
            </p:nvSpPr>
            <p:spPr>
              <a:xfrm>
                <a:off x="137925" y="874443"/>
                <a:ext cx="782909" cy="169277"/>
              </a:xfrm>
              <a:prstGeom prst="rect">
                <a:avLst/>
              </a:prstGeom>
            </p:spPr>
            <p:txBody>
              <a:bodyPr wrap="square" lIns="0" tIns="0" rIns="0" bIns="0" anchor="ctr">
                <a:noAutofit/>
              </a:bodyPr>
              <a:lstStyle/>
              <a:p>
                <a:pPr algn="r" defTabSz="342900">
                  <a:buSzPct val="100000"/>
                  <a:defRPr/>
                </a:pPr>
                <a:r>
                  <a:rPr lang="en-US" sz="1100" dirty="0">
                    <a:solidFill>
                      <a:prstClr val="black"/>
                    </a:solidFill>
                    <a:latin typeface="Calibri" panose="020F0502020204030204"/>
                    <a:cs typeface="Arial" pitchFamily="34" charset="0"/>
                  </a:rPr>
                  <a:t>Phases</a:t>
                </a:r>
              </a:p>
            </p:txBody>
          </p:sp>
          <p:grpSp>
            <p:nvGrpSpPr>
              <p:cNvPr id="94" name="Group 93">
                <a:extLst>
                  <a:ext uri="{FF2B5EF4-FFF2-40B4-BE49-F238E27FC236}">
                    <a16:creationId xmlns:a16="http://schemas.microsoft.com/office/drawing/2014/main" id="{EA914FA3-871D-4377-1D86-16FBC84B5CA3}"/>
                  </a:ext>
                </a:extLst>
              </p:cNvPr>
              <p:cNvGrpSpPr/>
              <p:nvPr/>
            </p:nvGrpSpPr>
            <p:grpSpPr>
              <a:xfrm>
                <a:off x="1068695" y="702102"/>
                <a:ext cx="2293646" cy="513958"/>
                <a:chOff x="1068695" y="702102"/>
                <a:chExt cx="2293646" cy="513958"/>
              </a:xfrm>
            </p:grpSpPr>
            <p:sp>
              <p:nvSpPr>
                <p:cNvPr id="107" name="RbLeanShape Arrow Option 1 5">
                  <a:extLst>
                    <a:ext uri="{FF2B5EF4-FFF2-40B4-BE49-F238E27FC236}">
                      <a16:creationId xmlns:a16="http://schemas.microsoft.com/office/drawing/2014/main" id="{82F99B85-FDA4-EB5D-186A-F7F76A215387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1068695" y="702102"/>
                  <a:ext cx="2293646" cy="513958"/>
                </a:xfrm>
                <a:prstGeom prst="chevron">
                  <a:avLst/>
                </a:prstGeom>
                <a:solidFill>
                  <a:srgbClr val="333F50"/>
                </a:solidFill>
                <a:ln w="19050" cap="flat" cmpd="sng" algn="ctr">
                  <a:noFill/>
                  <a:prstDash val="solid"/>
                </a:ln>
                <a:effectLst/>
              </p:spPr>
              <p:txBody>
                <a:bodyPr vert="horz" wrap="square" lIns="0" tIns="0" rIns="0" bIns="0" rtlCol="0" anchor="ctr" anchorCtr="0">
                  <a:noAutofit/>
                </a:bodyPr>
                <a:lstStyle/>
                <a:p>
                  <a:pPr defTabSz="342900" fontAlgn="ctr"/>
                  <a:endParaRPr lang="en-US" sz="750" kern="0">
                    <a:solidFill>
                      <a:srgbClr val="000000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108" name="ListLeanHorizontalTextTopic0">
                  <a:extLst>
                    <a:ext uri="{FF2B5EF4-FFF2-40B4-BE49-F238E27FC236}">
                      <a16:creationId xmlns:a16="http://schemas.microsoft.com/office/drawing/2014/main" id="{287EE04B-6968-FF39-ACB0-180690DC5225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322889" y="848280"/>
                  <a:ext cx="1750304" cy="221599"/>
                </a:xfrm>
                <a:prstGeom prst="rect">
                  <a:avLst/>
                </a:prstGeom>
                <a:noFill/>
              </p:spPr>
              <p:txBody>
                <a:bodyPr vert="horz" wrap="square" lIns="68580" tIns="34290" rIns="68580" bIns="34290" rtlCol="0" anchor="ctr">
                  <a:noAutofit/>
                </a:bodyPr>
                <a:lstStyle/>
                <a:p>
                  <a:pPr defTabSz="342900">
                    <a:lnSpc>
                      <a:spcPct val="90000"/>
                    </a:lnSpc>
                    <a:buSzPct val="100000"/>
                    <a:defRPr/>
                  </a:pPr>
                  <a:r>
                    <a:rPr lang="en-US" sz="1100" kern="0" dirty="0">
                      <a:solidFill>
                        <a:schemeClr val="bg1"/>
                      </a:solidFill>
                    </a:rPr>
                    <a:t>[Phase 1]</a:t>
                  </a:r>
                </a:p>
              </p:txBody>
            </p:sp>
          </p:grpSp>
          <p:grpSp>
            <p:nvGrpSpPr>
              <p:cNvPr id="95" name="Group 94">
                <a:extLst>
                  <a:ext uri="{FF2B5EF4-FFF2-40B4-BE49-F238E27FC236}">
                    <a16:creationId xmlns:a16="http://schemas.microsoft.com/office/drawing/2014/main" id="{9C62F86A-F0BE-A665-6F5C-FBCA08B4F996}"/>
                  </a:ext>
                </a:extLst>
              </p:cNvPr>
              <p:cNvGrpSpPr/>
              <p:nvPr/>
            </p:nvGrpSpPr>
            <p:grpSpPr>
              <a:xfrm>
                <a:off x="3251381" y="702102"/>
                <a:ext cx="2293646" cy="513958"/>
                <a:chOff x="3251381" y="702102"/>
                <a:chExt cx="2293646" cy="513958"/>
              </a:xfrm>
            </p:grpSpPr>
            <p:sp>
              <p:nvSpPr>
                <p:cNvPr id="105" name="RbLeanShape Arrow Option 1 5">
                  <a:extLst>
                    <a:ext uri="{FF2B5EF4-FFF2-40B4-BE49-F238E27FC236}">
                      <a16:creationId xmlns:a16="http://schemas.microsoft.com/office/drawing/2014/main" id="{4C841BCB-33C1-E852-364C-5048141DA37D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3251381" y="702102"/>
                  <a:ext cx="2293646" cy="513958"/>
                </a:xfrm>
                <a:prstGeom prst="chevron">
                  <a:avLst/>
                </a:prstGeom>
                <a:solidFill>
                  <a:srgbClr val="333F50"/>
                </a:solidFill>
                <a:ln w="19050" cap="flat" cmpd="sng" algn="ctr">
                  <a:noFill/>
                  <a:prstDash val="solid"/>
                </a:ln>
                <a:effectLst/>
              </p:spPr>
              <p:txBody>
                <a:bodyPr vert="horz" wrap="square" lIns="0" tIns="0" rIns="0" bIns="0" rtlCol="0" anchor="ctr" anchorCtr="0">
                  <a:noAutofit/>
                </a:bodyPr>
                <a:lstStyle/>
                <a:p>
                  <a:pPr defTabSz="342900" fontAlgn="ctr"/>
                  <a:endParaRPr lang="en-US" sz="750" kern="0">
                    <a:solidFill>
                      <a:srgbClr val="000000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106" name="ListLeanHorizontalTextTopic0">
                  <a:extLst>
                    <a:ext uri="{FF2B5EF4-FFF2-40B4-BE49-F238E27FC236}">
                      <a16:creationId xmlns:a16="http://schemas.microsoft.com/office/drawing/2014/main" id="{B17152E5-43C7-6CDF-95AB-5E5C9605B94F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3497139" y="848280"/>
                  <a:ext cx="1750304" cy="221599"/>
                </a:xfrm>
                <a:prstGeom prst="rect">
                  <a:avLst/>
                </a:prstGeom>
                <a:noFill/>
              </p:spPr>
              <p:txBody>
                <a:bodyPr vert="horz" wrap="square" lIns="68580" tIns="34290" rIns="68580" bIns="34290" rtlCol="0" anchor="ctr">
                  <a:noAutofit/>
                </a:bodyPr>
                <a:lstStyle/>
                <a:p>
                  <a:pPr defTabSz="342900">
                    <a:lnSpc>
                      <a:spcPct val="90000"/>
                    </a:lnSpc>
                    <a:buSzPct val="100000"/>
                    <a:defRPr/>
                  </a:pPr>
                  <a:r>
                    <a:rPr lang="en-US" sz="1100" kern="0" dirty="0">
                      <a:solidFill>
                        <a:schemeClr val="bg1"/>
                      </a:solidFill>
                      <a:latin typeface="Calibri" panose="020F0502020204030204"/>
                    </a:rPr>
                    <a:t>[Phase 2]</a:t>
                  </a:r>
                </a:p>
              </p:txBody>
            </p:sp>
          </p:grpSp>
          <p:grpSp>
            <p:nvGrpSpPr>
              <p:cNvPr id="96" name="Group 95">
                <a:extLst>
                  <a:ext uri="{FF2B5EF4-FFF2-40B4-BE49-F238E27FC236}">
                    <a16:creationId xmlns:a16="http://schemas.microsoft.com/office/drawing/2014/main" id="{CA9CBC5C-6843-73BC-2A9C-C01A9C1FC436}"/>
                  </a:ext>
                </a:extLst>
              </p:cNvPr>
              <p:cNvGrpSpPr/>
              <p:nvPr/>
            </p:nvGrpSpPr>
            <p:grpSpPr>
              <a:xfrm>
                <a:off x="5434069" y="702102"/>
                <a:ext cx="2293646" cy="513958"/>
                <a:chOff x="5434069" y="702102"/>
                <a:chExt cx="2293646" cy="513958"/>
              </a:xfrm>
            </p:grpSpPr>
            <p:sp>
              <p:nvSpPr>
                <p:cNvPr id="103" name="RbLeanShape Arrow Option 1 5">
                  <a:extLst>
                    <a:ext uri="{FF2B5EF4-FFF2-40B4-BE49-F238E27FC236}">
                      <a16:creationId xmlns:a16="http://schemas.microsoft.com/office/drawing/2014/main" id="{59C23AC8-25DD-1F38-28BE-15274E85FB52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5434069" y="702102"/>
                  <a:ext cx="2293646" cy="513958"/>
                </a:xfrm>
                <a:prstGeom prst="chevron">
                  <a:avLst/>
                </a:prstGeom>
                <a:solidFill>
                  <a:srgbClr val="333F50"/>
                </a:solidFill>
                <a:ln w="19050" cap="flat" cmpd="sng" algn="ctr">
                  <a:noFill/>
                  <a:prstDash val="solid"/>
                </a:ln>
                <a:effectLst/>
              </p:spPr>
              <p:txBody>
                <a:bodyPr vert="horz" wrap="square" lIns="0" tIns="0" rIns="0" bIns="0" rtlCol="0" anchor="ctr" anchorCtr="0">
                  <a:noAutofit/>
                </a:bodyPr>
                <a:lstStyle/>
                <a:p>
                  <a:pPr defTabSz="342900" fontAlgn="ctr"/>
                  <a:endParaRPr lang="en-US" sz="750" kern="0">
                    <a:solidFill>
                      <a:srgbClr val="000000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104" name="ListLeanHorizontalTextTopic0">
                  <a:extLst>
                    <a:ext uri="{FF2B5EF4-FFF2-40B4-BE49-F238E27FC236}">
                      <a16:creationId xmlns:a16="http://schemas.microsoft.com/office/drawing/2014/main" id="{242A131B-CB8C-5C0C-2B8E-B8F7ACAE5AE2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5679827" y="848280"/>
                  <a:ext cx="1750304" cy="221599"/>
                </a:xfrm>
                <a:prstGeom prst="rect">
                  <a:avLst/>
                </a:prstGeom>
                <a:noFill/>
              </p:spPr>
              <p:txBody>
                <a:bodyPr vert="horz" wrap="square" lIns="68580" tIns="34290" rIns="68580" bIns="34290" rtlCol="0" anchor="ctr">
                  <a:noAutofit/>
                </a:bodyPr>
                <a:lstStyle/>
                <a:p>
                  <a:pPr defTabSz="342900">
                    <a:lnSpc>
                      <a:spcPct val="90000"/>
                    </a:lnSpc>
                    <a:buSzPct val="100000"/>
                    <a:defRPr/>
                  </a:pPr>
                  <a:r>
                    <a:rPr lang="en-US" sz="1100" kern="0" dirty="0">
                      <a:solidFill>
                        <a:schemeClr val="bg1"/>
                      </a:solidFill>
                      <a:latin typeface="Calibri" panose="020F0502020204030204"/>
                    </a:rPr>
                    <a:t>[Phase 3]</a:t>
                  </a:r>
                </a:p>
              </p:txBody>
            </p:sp>
          </p:grpSp>
          <p:grpSp>
            <p:nvGrpSpPr>
              <p:cNvPr id="97" name="Group 96">
                <a:extLst>
                  <a:ext uri="{FF2B5EF4-FFF2-40B4-BE49-F238E27FC236}">
                    <a16:creationId xmlns:a16="http://schemas.microsoft.com/office/drawing/2014/main" id="{C59315F7-17A6-90E2-C0F7-9B648B7623DD}"/>
                  </a:ext>
                </a:extLst>
              </p:cNvPr>
              <p:cNvGrpSpPr/>
              <p:nvPr/>
            </p:nvGrpSpPr>
            <p:grpSpPr>
              <a:xfrm>
                <a:off x="7616755" y="702102"/>
                <a:ext cx="2293646" cy="513958"/>
                <a:chOff x="7616755" y="702102"/>
                <a:chExt cx="2293646" cy="513958"/>
              </a:xfrm>
            </p:grpSpPr>
            <p:sp>
              <p:nvSpPr>
                <p:cNvPr id="101" name="RbLeanShape Arrow Option 1 5">
                  <a:extLst>
                    <a:ext uri="{FF2B5EF4-FFF2-40B4-BE49-F238E27FC236}">
                      <a16:creationId xmlns:a16="http://schemas.microsoft.com/office/drawing/2014/main" id="{39B6023E-AEC8-834A-2FDC-635C2EDD7AD5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7616755" y="702102"/>
                  <a:ext cx="2293646" cy="513958"/>
                </a:xfrm>
                <a:prstGeom prst="chevron">
                  <a:avLst/>
                </a:prstGeom>
                <a:solidFill>
                  <a:srgbClr val="333F50"/>
                </a:solidFill>
                <a:ln w="19050" cap="flat" cmpd="sng" algn="ctr">
                  <a:noFill/>
                  <a:prstDash val="solid"/>
                </a:ln>
                <a:effectLst/>
              </p:spPr>
              <p:txBody>
                <a:bodyPr vert="horz" wrap="square" lIns="0" tIns="0" rIns="0" bIns="0" rtlCol="0" anchor="ctr" anchorCtr="0">
                  <a:noAutofit/>
                </a:bodyPr>
                <a:lstStyle/>
                <a:p>
                  <a:pPr defTabSz="342900" fontAlgn="ctr"/>
                  <a:endParaRPr lang="en-US" sz="750" kern="0">
                    <a:solidFill>
                      <a:srgbClr val="000000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102" name="ListLeanHorizontalTextTopic0">
                  <a:extLst>
                    <a:ext uri="{FF2B5EF4-FFF2-40B4-BE49-F238E27FC236}">
                      <a16:creationId xmlns:a16="http://schemas.microsoft.com/office/drawing/2014/main" id="{5E71AA26-17D8-74C1-7904-F15012BA880F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7862513" y="848280"/>
                  <a:ext cx="1750304" cy="221599"/>
                </a:xfrm>
                <a:prstGeom prst="rect">
                  <a:avLst/>
                </a:prstGeom>
                <a:noFill/>
              </p:spPr>
              <p:txBody>
                <a:bodyPr vert="horz" wrap="square" lIns="68580" tIns="34290" rIns="68580" bIns="34290" rtlCol="0" anchor="ctr">
                  <a:noAutofit/>
                </a:bodyPr>
                <a:lstStyle/>
                <a:p>
                  <a:pPr defTabSz="342900">
                    <a:lnSpc>
                      <a:spcPct val="90000"/>
                    </a:lnSpc>
                    <a:buSzPct val="100000"/>
                    <a:defRPr/>
                  </a:pPr>
                  <a:r>
                    <a:rPr lang="en-US" sz="1100" kern="0" dirty="0">
                      <a:solidFill>
                        <a:schemeClr val="bg1"/>
                      </a:solidFill>
                      <a:latin typeface="Calibri" panose="020F0502020204030204"/>
                    </a:rPr>
                    <a:t>[Phase 4]</a:t>
                  </a:r>
                </a:p>
              </p:txBody>
            </p:sp>
          </p:grpSp>
          <p:grpSp>
            <p:nvGrpSpPr>
              <p:cNvPr id="98" name="Group 97">
                <a:extLst>
                  <a:ext uri="{FF2B5EF4-FFF2-40B4-BE49-F238E27FC236}">
                    <a16:creationId xmlns:a16="http://schemas.microsoft.com/office/drawing/2014/main" id="{24B23090-2FB4-2327-0A44-D43F465A249F}"/>
                  </a:ext>
                </a:extLst>
              </p:cNvPr>
              <p:cNvGrpSpPr/>
              <p:nvPr/>
            </p:nvGrpSpPr>
            <p:grpSpPr>
              <a:xfrm>
                <a:off x="9799443" y="702102"/>
                <a:ext cx="2293646" cy="513958"/>
                <a:chOff x="9799443" y="702102"/>
                <a:chExt cx="2293646" cy="513958"/>
              </a:xfrm>
            </p:grpSpPr>
            <p:sp>
              <p:nvSpPr>
                <p:cNvPr id="99" name="RbLeanShape Arrow Option 1 5">
                  <a:extLst>
                    <a:ext uri="{FF2B5EF4-FFF2-40B4-BE49-F238E27FC236}">
                      <a16:creationId xmlns:a16="http://schemas.microsoft.com/office/drawing/2014/main" id="{F6D76F3A-824F-F541-7094-A11004595303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9799443" y="702102"/>
                  <a:ext cx="2293646" cy="513958"/>
                </a:xfrm>
                <a:prstGeom prst="chevron">
                  <a:avLst/>
                </a:prstGeom>
                <a:solidFill>
                  <a:srgbClr val="333F50"/>
                </a:solidFill>
                <a:ln w="19050" cap="flat" cmpd="sng" algn="ctr">
                  <a:noFill/>
                  <a:prstDash val="solid"/>
                </a:ln>
                <a:effectLst/>
              </p:spPr>
              <p:txBody>
                <a:bodyPr vert="horz" wrap="square" lIns="0" tIns="0" rIns="0" bIns="0" rtlCol="0" anchor="ctr" anchorCtr="0">
                  <a:noAutofit/>
                </a:bodyPr>
                <a:lstStyle/>
                <a:p>
                  <a:pPr defTabSz="342900" fontAlgn="ctr"/>
                  <a:endParaRPr lang="en-US" sz="750" kern="0">
                    <a:solidFill>
                      <a:srgbClr val="000000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100" name="ListLeanHorizontalTextTopic0">
                  <a:extLst>
                    <a:ext uri="{FF2B5EF4-FFF2-40B4-BE49-F238E27FC236}">
                      <a16:creationId xmlns:a16="http://schemas.microsoft.com/office/drawing/2014/main" id="{BCA95617-69CB-B299-7398-29563B027DBB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0045201" y="848280"/>
                  <a:ext cx="1750304" cy="221599"/>
                </a:xfrm>
                <a:prstGeom prst="rect">
                  <a:avLst/>
                </a:prstGeom>
                <a:noFill/>
              </p:spPr>
              <p:txBody>
                <a:bodyPr vert="horz" wrap="square" lIns="68580" tIns="34290" rIns="68580" bIns="34290" rtlCol="0" anchor="ctr">
                  <a:noAutofit/>
                </a:bodyPr>
                <a:lstStyle/>
                <a:p>
                  <a:pPr defTabSz="342900">
                    <a:lnSpc>
                      <a:spcPct val="90000"/>
                    </a:lnSpc>
                    <a:buSzPct val="100000"/>
                    <a:defRPr/>
                  </a:pPr>
                  <a:r>
                    <a:rPr lang="en-US" sz="1100" kern="0" dirty="0">
                      <a:solidFill>
                        <a:schemeClr val="bg1"/>
                      </a:solidFill>
                      <a:latin typeface="Calibri" panose="020F0502020204030204"/>
                    </a:rPr>
                    <a:t>[Phase 5]</a:t>
                  </a:r>
                </a:p>
              </p:txBody>
            </p:sp>
          </p:grpSp>
        </p:grp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E3CFD667-4CC0-A2D6-5263-4F81CB7B9AF5}"/>
                </a:ext>
              </a:extLst>
            </p:cNvPr>
            <p:cNvGrpSpPr/>
            <p:nvPr/>
          </p:nvGrpSpPr>
          <p:grpSpPr>
            <a:xfrm>
              <a:off x="137924" y="1362238"/>
              <a:ext cx="11955166" cy="4007434"/>
              <a:chOff x="137924" y="1362238"/>
              <a:chExt cx="11955166" cy="4007434"/>
            </a:xfrm>
          </p:grpSpPr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A232FFBD-94C0-25A8-C67F-184699BA134A}"/>
                  </a:ext>
                </a:extLst>
              </p:cNvPr>
              <p:cNvSpPr/>
              <p:nvPr/>
            </p:nvSpPr>
            <p:spPr>
              <a:xfrm>
                <a:off x="137924" y="1364410"/>
                <a:ext cx="782909" cy="169277"/>
              </a:xfrm>
              <a:prstGeom prst="rect">
                <a:avLst/>
              </a:prstGeom>
            </p:spPr>
            <p:txBody>
              <a:bodyPr wrap="square" lIns="0" tIns="0" rIns="0" bIns="0" anchor="ctr">
                <a:noAutofit/>
              </a:bodyPr>
              <a:lstStyle/>
              <a:p>
                <a:pPr algn="r" defTabSz="342900">
                  <a:buSzPct val="100000"/>
                  <a:defRPr/>
                </a:pPr>
                <a:r>
                  <a:rPr lang="en-US" sz="1100" dirty="0">
                    <a:solidFill>
                      <a:prstClr val="black"/>
                    </a:solidFill>
                    <a:latin typeface="Calibri" panose="020F0502020204030204"/>
                    <a:cs typeface="Arial" pitchFamily="34" charset="0"/>
                  </a:rPr>
                  <a:t>Activities</a:t>
                </a:r>
              </a:p>
            </p:txBody>
          </p:sp>
          <p:grpSp>
            <p:nvGrpSpPr>
              <p:cNvPr id="24" name="Group 23">
                <a:extLst>
                  <a:ext uri="{FF2B5EF4-FFF2-40B4-BE49-F238E27FC236}">
                    <a16:creationId xmlns:a16="http://schemas.microsoft.com/office/drawing/2014/main" id="{E3B06E6C-32D2-6C43-CDE5-5AEBAE666A1D}"/>
                  </a:ext>
                </a:extLst>
              </p:cNvPr>
              <p:cNvGrpSpPr/>
              <p:nvPr/>
            </p:nvGrpSpPr>
            <p:grpSpPr>
              <a:xfrm>
                <a:off x="1068695" y="1362238"/>
                <a:ext cx="2135141" cy="4007434"/>
                <a:chOff x="1068696" y="1362238"/>
                <a:chExt cx="1777768" cy="4007434"/>
              </a:xfrm>
            </p:grpSpPr>
            <p:sp>
              <p:nvSpPr>
                <p:cNvPr id="45" name="Textframe 7">
                  <a:extLst>
                    <a:ext uri="{FF2B5EF4-FFF2-40B4-BE49-F238E27FC236}">
                      <a16:creationId xmlns:a16="http://schemas.microsoft.com/office/drawing/2014/main" id="{C7A950C6-9E38-7BF1-EAA5-880D07FB7159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068696" y="1362238"/>
                  <a:ext cx="1777768" cy="920573"/>
                </a:xfrm>
                <a:prstGeom prst="rect">
                  <a:avLst/>
                </a:prstGeom>
                <a:solidFill>
                  <a:srgbClr val="F2F2F2"/>
                </a:solidFill>
                <a:ln>
                  <a:noFill/>
                </a:ln>
              </p:spPr>
              <p:txBody>
                <a:bodyPr vert="horz" wrap="square" lIns="36000" tIns="36000" rIns="36000" bIns="36000" rtlCol="0" anchor="t">
                  <a:noAutofit/>
                </a:bodyPr>
                <a:lstStyle>
                  <a:defPPr>
                    <a:defRPr lang="en-US"/>
                  </a:defPPr>
                  <a:lvl1pPr marR="0" lvl="0" indent="0" defTabSz="457200" fontAlgn="auto">
                    <a:lnSpc>
                      <a:spcPct val="93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Pct val="100000"/>
                    <a:buFontTx/>
                    <a:buNone/>
                    <a:tabLst/>
                    <a:defRPr kumimoji="0" sz="1100" b="0" i="0" u="none" strike="noStrike" kern="0" cap="none" spc="0" normalizeH="0" baseline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 panose="020F0502020204030204"/>
                    </a:defRPr>
                  </a:lvl1pPr>
                </a:lstStyle>
                <a:p>
                  <a:pPr defTabSz="342900">
                    <a:lnSpc>
                      <a:spcPct val="90000"/>
                    </a:lnSpc>
                    <a:buClr>
                      <a:schemeClr val="tx1"/>
                    </a:buClr>
                  </a:pPr>
                  <a:r>
                    <a:rPr lang="en-GB" dirty="0">
                      <a:solidFill>
                        <a:schemeClr val="tx1"/>
                      </a:solidFill>
                    </a:rPr>
                    <a:t>1.  </a:t>
                  </a:r>
                </a:p>
              </p:txBody>
            </p:sp>
            <p:sp>
              <p:nvSpPr>
                <p:cNvPr id="90" name="Textframe 7">
                  <a:extLst>
                    <a:ext uri="{FF2B5EF4-FFF2-40B4-BE49-F238E27FC236}">
                      <a16:creationId xmlns:a16="http://schemas.microsoft.com/office/drawing/2014/main" id="{C776B743-8667-E523-BC32-01B31F581FDD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068696" y="2391192"/>
                  <a:ext cx="1777768" cy="920573"/>
                </a:xfrm>
                <a:prstGeom prst="rect">
                  <a:avLst/>
                </a:prstGeom>
                <a:solidFill>
                  <a:srgbClr val="F2F2F2"/>
                </a:solidFill>
                <a:ln>
                  <a:noFill/>
                </a:ln>
              </p:spPr>
              <p:txBody>
                <a:bodyPr vert="horz" wrap="square" lIns="36000" tIns="36000" rIns="36000" bIns="36000" rtlCol="0" anchor="t">
                  <a:noAutofit/>
                </a:bodyPr>
                <a:lstStyle>
                  <a:defPPr>
                    <a:defRPr lang="en-US"/>
                  </a:defPPr>
                  <a:lvl1pPr marR="0" lvl="0" indent="0" defTabSz="457200" fontAlgn="auto">
                    <a:lnSpc>
                      <a:spcPct val="93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Pct val="100000"/>
                    <a:buFontTx/>
                    <a:buNone/>
                    <a:tabLst/>
                    <a:defRPr kumimoji="0" sz="1100" b="0" i="0" u="none" strike="noStrike" kern="0" cap="none" spc="0" normalizeH="0" baseline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 panose="020F0502020204030204"/>
                    </a:defRPr>
                  </a:lvl1pPr>
                </a:lstStyle>
                <a:p>
                  <a:pPr defTabSz="342900">
                    <a:lnSpc>
                      <a:spcPct val="90000"/>
                    </a:lnSpc>
                    <a:buClr>
                      <a:schemeClr val="tx1"/>
                    </a:buClr>
                  </a:pPr>
                  <a:r>
                    <a:rPr lang="en-GB" dirty="0">
                      <a:solidFill>
                        <a:schemeClr val="tx1"/>
                      </a:solidFill>
                    </a:rPr>
                    <a:t>2.  </a:t>
                  </a:r>
                </a:p>
              </p:txBody>
            </p:sp>
            <p:sp>
              <p:nvSpPr>
                <p:cNvPr id="91" name="Textframe 7">
                  <a:extLst>
                    <a:ext uri="{FF2B5EF4-FFF2-40B4-BE49-F238E27FC236}">
                      <a16:creationId xmlns:a16="http://schemas.microsoft.com/office/drawing/2014/main" id="{497366A5-E2FA-6BC3-C22F-557BEF6DBB6B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068696" y="3420145"/>
                  <a:ext cx="1777768" cy="920573"/>
                </a:xfrm>
                <a:prstGeom prst="rect">
                  <a:avLst/>
                </a:prstGeom>
                <a:solidFill>
                  <a:srgbClr val="F2F2F2"/>
                </a:solidFill>
                <a:ln>
                  <a:noFill/>
                </a:ln>
              </p:spPr>
              <p:txBody>
                <a:bodyPr vert="horz" wrap="square" lIns="36000" tIns="36000" rIns="36000" bIns="36000" rtlCol="0" anchor="t">
                  <a:noAutofit/>
                </a:bodyPr>
                <a:lstStyle>
                  <a:defPPr>
                    <a:defRPr lang="en-US"/>
                  </a:defPPr>
                  <a:lvl1pPr marR="0" lvl="0" indent="0" defTabSz="457200" fontAlgn="auto">
                    <a:lnSpc>
                      <a:spcPct val="93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Pct val="100000"/>
                    <a:buFontTx/>
                    <a:buNone/>
                    <a:tabLst/>
                    <a:defRPr kumimoji="0" sz="1100" b="0" i="0" u="none" strike="noStrike" kern="0" cap="none" spc="0" normalizeH="0" baseline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 panose="020F0502020204030204"/>
                    </a:defRPr>
                  </a:lvl1pPr>
                </a:lstStyle>
                <a:p>
                  <a:pPr defTabSz="342900">
                    <a:lnSpc>
                      <a:spcPct val="90000"/>
                    </a:lnSpc>
                    <a:buClr>
                      <a:schemeClr val="tx1"/>
                    </a:buClr>
                  </a:pPr>
                  <a:r>
                    <a:rPr lang="en-GB" dirty="0">
                      <a:solidFill>
                        <a:schemeClr val="tx1"/>
                      </a:solidFill>
                    </a:rPr>
                    <a:t>3.  </a:t>
                  </a:r>
                </a:p>
              </p:txBody>
            </p:sp>
            <p:sp>
              <p:nvSpPr>
                <p:cNvPr id="92" name="Textframe 7">
                  <a:extLst>
                    <a:ext uri="{FF2B5EF4-FFF2-40B4-BE49-F238E27FC236}">
                      <a16:creationId xmlns:a16="http://schemas.microsoft.com/office/drawing/2014/main" id="{10125FBE-80F6-301C-1553-AC5BC651569E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068696" y="4449099"/>
                  <a:ext cx="1777768" cy="920573"/>
                </a:xfrm>
                <a:prstGeom prst="rect">
                  <a:avLst/>
                </a:prstGeom>
                <a:solidFill>
                  <a:srgbClr val="F2F2F2"/>
                </a:solidFill>
                <a:ln>
                  <a:noFill/>
                </a:ln>
              </p:spPr>
              <p:txBody>
                <a:bodyPr vert="horz" wrap="square" lIns="36000" tIns="36000" rIns="36000" bIns="36000" rtlCol="0" anchor="t">
                  <a:noAutofit/>
                </a:bodyPr>
                <a:lstStyle>
                  <a:defPPr>
                    <a:defRPr lang="en-US"/>
                  </a:defPPr>
                  <a:lvl1pPr marR="0" lvl="0" indent="0" defTabSz="457200" fontAlgn="auto">
                    <a:lnSpc>
                      <a:spcPct val="93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Pct val="100000"/>
                    <a:buFontTx/>
                    <a:buNone/>
                    <a:tabLst/>
                    <a:defRPr kumimoji="0" sz="1100" b="0" i="0" u="none" strike="noStrike" kern="0" cap="none" spc="0" normalizeH="0" baseline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 panose="020F0502020204030204"/>
                    </a:defRPr>
                  </a:lvl1pPr>
                </a:lstStyle>
                <a:p>
                  <a:pPr defTabSz="342900">
                    <a:lnSpc>
                      <a:spcPct val="90000"/>
                    </a:lnSpc>
                    <a:buClr>
                      <a:schemeClr val="tx1"/>
                    </a:buClr>
                  </a:pPr>
                  <a:r>
                    <a:rPr lang="en-GB" dirty="0">
                      <a:solidFill>
                        <a:schemeClr val="tx1"/>
                      </a:solidFill>
                    </a:rPr>
                    <a:t>4.  </a:t>
                  </a:r>
                </a:p>
              </p:txBody>
            </p:sp>
          </p:grpSp>
          <p:grpSp>
            <p:nvGrpSpPr>
              <p:cNvPr id="25" name="Group 24">
                <a:extLst>
                  <a:ext uri="{FF2B5EF4-FFF2-40B4-BE49-F238E27FC236}">
                    <a16:creationId xmlns:a16="http://schemas.microsoft.com/office/drawing/2014/main" id="{CA2AEA24-58C4-9710-FE65-E42223FEED56}"/>
                  </a:ext>
                </a:extLst>
              </p:cNvPr>
              <p:cNvGrpSpPr/>
              <p:nvPr/>
            </p:nvGrpSpPr>
            <p:grpSpPr>
              <a:xfrm>
                <a:off x="3291009" y="1362238"/>
                <a:ext cx="2135141" cy="4007434"/>
                <a:chOff x="1068696" y="1362238"/>
                <a:chExt cx="1777768" cy="4007434"/>
              </a:xfrm>
            </p:grpSpPr>
            <p:sp>
              <p:nvSpPr>
                <p:cNvPr id="41" name="Textframe 7">
                  <a:extLst>
                    <a:ext uri="{FF2B5EF4-FFF2-40B4-BE49-F238E27FC236}">
                      <a16:creationId xmlns:a16="http://schemas.microsoft.com/office/drawing/2014/main" id="{E21F61EA-5ED6-6177-7ACA-69A42B5D7A39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068696" y="1362238"/>
                  <a:ext cx="1777768" cy="920573"/>
                </a:xfrm>
                <a:prstGeom prst="rect">
                  <a:avLst/>
                </a:prstGeom>
                <a:solidFill>
                  <a:srgbClr val="F2F2F2"/>
                </a:solidFill>
                <a:ln>
                  <a:noFill/>
                </a:ln>
              </p:spPr>
              <p:txBody>
                <a:bodyPr vert="horz" wrap="square" lIns="36000" tIns="36000" rIns="36000" bIns="36000" rtlCol="0" anchor="t">
                  <a:noAutofit/>
                </a:bodyPr>
                <a:lstStyle>
                  <a:defPPr>
                    <a:defRPr lang="en-US"/>
                  </a:defPPr>
                  <a:lvl1pPr marR="0" lvl="0" indent="0" defTabSz="457200" fontAlgn="auto">
                    <a:lnSpc>
                      <a:spcPct val="93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Pct val="100000"/>
                    <a:buFontTx/>
                    <a:buNone/>
                    <a:tabLst/>
                    <a:defRPr kumimoji="0" sz="1100" b="0" i="0" u="none" strike="noStrike" kern="0" cap="none" spc="0" normalizeH="0" baseline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 panose="020F0502020204030204"/>
                    </a:defRPr>
                  </a:lvl1pPr>
                </a:lstStyle>
                <a:p>
                  <a:pPr defTabSz="342900">
                    <a:lnSpc>
                      <a:spcPct val="90000"/>
                    </a:lnSpc>
                    <a:buClr>
                      <a:schemeClr val="tx1"/>
                    </a:buClr>
                  </a:pPr>
                  <a:r>
                    <a:rPr lang="en-GB" dirty="0">
                      <a:solidFill>
                        <a:schemeClr val="tx1"/>
                      </a:solidFill>
                    </a:rPr>
                    <a:t>1.  </a:t>
                  </a:r>
                </a:p>
              </p:txBody>
            </p:sp>
            <p:sp>
              <p:nvSpPr>
                <p:cNvPr id="42" name="Textframe 7">
                  <a:extLst>
                    <a:ext uri="{FF2B5EF4-FFF2-40B4-BE49-F238E27FC236}">
                      <a16:creationId xmlns:a16="http://schemas.microsoft.com/office/drawing/2014/main" id="{84FBFD40-7AAF-41AE-657A-BD872C48D8B6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068696" y="2391192"/>
                  <a:ext cx="1777768" cy="920573"/>
                </a:xfrm>
                <a:prstGeom prst="rect">
                  <a:avLst/>
                </a:prstGeom>
                <a:solidFill>
                  <a:srgbClr val="F2F2F2"/>
                </a:solidFill>
                <a:ln>
                  <a:noFill/>
                </a:ln>
              </p:spPr>
              <p:txBody>
                <a:bodyPr vert="horz" wrap="square" lIns="36000" tIns="36000" rIns="36000" bIns="36000" rtlCol="0" anchor="t">
                  <a:noAutofit/>
                </a:bodyPr>
                <a:lstStyle>
                  <a:defPPr>
                    <a:defRPr lang="en-US"/>
                  </a:defPPr>
                  <a:lvl1pPr marR="0" lvl="0" indent="0" defTabSz="457200" fontAlgn="auto">
                    <a:lnSpc>
                      <a:spcPct val="93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Pct val="100000"/>
                    <a:buFontTx/>
                    <a:buNone/>
                    <a:tabLst/>
                    <a:defRPr kumimoji="0" sz="1100" b="0" i="0" u="none" strike="noStrike" kern="0" cap="none" spc="0" normalizeH="0" baseline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 panose="020F0502020204030204"/>
                    </a:defRPr>
                  </a:lvl1pPr>
                </a:lstStyle>
                <a:p>
                  <a:pPr defTabSz="342900">
                    <a:lnSpc>
                      <a:spcPct val="90000"/>
                    </a:lnSpc>
                    <a:buClr>
                      <a:schemeClr val="tx1"/>
                    </a:buClr>
                  </a:pPr>
                  <a:r>
                    <a:rPr lang="en-GB" dirty="0">
                      <a:solidFill>
                        <a:schemeClr val="tx1"/>
                      </a:solidFill>
                    </a:rPr>
                    <a:t>2.  </a:t>
                  </a:r>
                </a:p>
              </p:txBody>
            </p:sp>
            <p:sp>
              <p:nvSpPr>
                <p:cNvPr id="43" name="Textframe 7">
                  <a:extLst>
                    <a:ext uri="{FF2B5EF4-FFF2-40B4-BE49-F238E27FC236}">
                      <a16:creationId xmlns:a16="http://schemas.microsoft.com/office/drawing/2014/main" id="{62C52A52-84FD-24D2-E0D8-193E41BFBBA4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068696" y="3420145"/>
                  <a:ext cx="1777768" cy="920573"/>
                </a:xfrm>
                <a:prstGeom prst="rect">
                  <a:avLst/>
                </a:prstGeom>
                <a:solidFill>
                  <a:srgbClr val="F2F2F2"/>
                </a:solidFill>
                <a:ln>
                  <a:noFill/>
                </a:ln>
              </p:spPr>
              <p:txBody>
                <a:bodyPr vert="horz" wrap="square" lIns="36000" tIns="36000" rIns="36000" bIns="36000" rtlCol="0" anchor="t">
                  <a:noAutofit/>
                </a:bodyPr>
                <a:lstStyle>
                  <a:defPPr>
                    <a:defRPr lang="en-US"/>
                  </a:defPPr>
                  <a:lvl1pPr marR="0" lvl="0" indent="0" defTabSz="457200" fontAlgn="auto">
                    <a:lnSpc>
                      <a:spcPct val="93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Pct val="100000"/>
                    <a:buFontTx/>
                    <a:buNone/>
                    <a:tabLst/>
                    <a:defRPr kumimoji="0" sz="1100" b="0" i="0" u="none" strike="noStrike" kern="0" cap="none" spc="0" normalizeH="0" baseline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 panose="020F0502020204030204"/>
                    </a:defRPr>
                  </a:lvl1pPr>
                </a:lstStyle>
                <a:p>
                  <a:pPr defTabSz="342900">
                    <a:lnSpc>
                      <a:spcPct val="90000"/>
                    </a:lnSpc>
                    <a:buClr>
                      <a:schemeClr val="tx1"/>
                    </a:buClr>
                  </a:pPr>
                  <a:r>
                    <a:rPr lang="en-GB" dirty="0">
                      <a:solidFill>
                        <a:schemeClr val="tx1"/>
                      </a:solidFill>
                    </a:rPr>
                    <a:t>3.  </a:t>
                  </a:r>
                </a:p>
              </p:txBody>
            </p:sp>
            <p:sp>
              <p:nvSpPr>
                <p:cNvPr id="44" name="Textframe 7">
                  <a:extLst>
                    <a:ext uri="{FF2B5EF4-FFF2-40B4-BE49-F238E27FC236}">
                      <a16:creationId xmlns:a16="http://schemas.microsoft.com/office/drawing/2014/main" id="{53C3F147-CB8C-F647-9066-F8DFEA009645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068696" y="4449099"/>
                  <a:ext cx="1777768" cy="920573"/>
                </a:xfrm>
                <a:prstGeom prst="rect">
                  <a:avLst/>
                </a:prstGeom>
                <a:solidFill>
                  <a:srgbClr val="F2F2F2"/>
                </a:solidFill>
                <a:ln>
                  <a:noFill/>
                </a:ln>
              </p:spPr>
              <p:txBody>
                <a:bodyPr vert="horz" wrap="square" lIns="36000" tIns="36000" rIns="36000" bIns="36000" rtlCol="0" anchor="t">
                  <a:noAutofit/>
                </a:bodyPr>
                <a:lstStyle>
                  <a:defPPr>
                    <a:defRPr lang="en-US"/>
                  </a:defPPr>
                  <a:lvl1pPr marR="0" lvl="0" indent="0" defTabSz="457200" fontAlgn="auto">
                    <a:lnSpc>
                      <a:spcPct val="93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Pct val="100000"/>
                    <a:buFontTx/>
                    <a:buNone/>
                    <a:tabLst/>
                    <a:defRPr kumimoji="0" sz="1100" b="0" i="0" u="none" strike="noStrike" kern="0" cap="none" spc="0" normalizeH="0" baseline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 panose="020F0502020204030204"/>
                    </a:defRPr>
                  </a:lvl1pPr>
                </a:lstStyle>
                <a:p>
                  <a:pPr defTabSz="342900">
                    <a:lnSpc>
                      <a:spcPct val="90000"/>
                    </a:lnSpc>
                    <a:buClr>
                      <a:schemeClr val="tx1"/>
                    </a:buClr>
                  </a:pPr>
                  <a:r>
                    <a:rPr lang="en-GB" dirty="0">
                      <a:solidFill>
                        <a:schemeClr val="tx1"/>
                      </a:solidFill>
                    </a:rPr>
                    <a:t>4.  </a:t>
                  </a:r>
                </a:p>
              </p:txBody>
            </p:sp>
          </p:grpSp>
          <p:grpSp>
            <p:nvGrpSpPr>
              <p:cNvPr id="26" name="Group 25">
                <a:extLst>
                  <a:ext uri="{FF2B5EF4-FFF2-40B4-BE49-F238E27FC236}">
                    <a16:creationId xmlns:a16="http://schemas.microsoft.com/office/drawing/2014/main" id="{582BD235-3E03-F467-424A-49321AB74571}"/>
                  </a:ext>
                </a:extLst>
              </p:cNvPr>
              <p:cNvGrpSpPr/>
              <p:nvPr/>
            </p:nvGrpSpPr>
            <p:grpSpPr>
              <a:xfrm>
                <a:off x="5513323" y="1362238"/>
                <a:ext cx="2135141" cy="4007434"/>
                <a:chOff x="1068696" y="1362238"/>
                <a:chExt cx="1777768" cy="4007434"/>
              </a:xfrm>
            </p:grpSpPr>
            <p:sp>
              <p:nvSpPr>
                <p:cNvPr id="37" name="Textframe 7">
                  <a:extLst>
                    <a:ext uri="{FF2B5EF4-FFF2-40B4-BE49-F238E27FC236}">
                      <a16:creationId xmlns:a16="http://schemas.microsoft.com/office/drawing/2014/main" id="{E9643881-7B61-89E0-C324-928130F5E696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068696" y="1362238"/>
                  <a:ext cx="1777768" cy="920573"/>
                </a:xfrm>
                <a:prstGeom prst="rect">
                  <a:avLst/>
                </a:prstGeom>
                <a:solidFill>
                  <a:srgbClr val="F2F2F2"/>
                </a:solidFill>
                <a:ln>
                  <a:noFill/>
                </a:ln>
              </p:spPr>
              <p:txBody>
                <a:bodyPr vert="horz" wrap="square" lIns="36000" tIns="36000" rIns="36000" bIns="36000" rtlCol="0" anchor="t">
                  <a:noAutofit/>
                </a:bodyPr>
                <a:lstStyle>
                  <a:defPPr>
                    <a:defRPr lang="en-US"/>
                  </a:defPPr>
                  <a:lvl1pPr marR="0" lvl="0" indent="0" defTabSz="457200" fontAlgn="auto">
                    <a:lnSpc>
                      <a:spcPct val="93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Pct val="100000"/>
                    <a:buFontTx/>
                    <a:buNone/>
                    <a:tabLst/>
                    <a:defRPr kumimoji="0" sz="1100" b="0" i="0" u="none" strike="noStrike" kern="0" cap="none" spc="0" normalizeH="0" baseline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 panose="020F0502020204030204"/>
                    </a:defRPr>
                  </a:lvl1pPr>
                </a:lstStyle>
                <a:p>
                  <a:pPr defTabSz="342900">
                    <a:lnSpc>
                      <a:spcPct val="90000"/>
                    </a:lnSpc>
                    <a:buClr>
                      <a:schemeClr val="tx1"/>
                    </a:buClr>
                  </a:pPr>
                  <a:r>
                    <a:rPr lang="en-GB" dirty="0">
                      <a:solidFill>
                        <a:schemeClr val="tx1"/>
                      </a:solidFill>
                    </a:rPr>
                    <a:t>1.  </a:t>
                  </a:r>
                </a:p>
              </p:txBody>
            </p:sp>
            <p:sp>
              <p:nvSpPr>
                <p:cNvPr id="38" name="Textframe 7">
                  <a:extLst>
                    <a:ext uri="{FF2B5EF4-FFF2-40B4-BE49-F238E27FC236}">
                      <a16:creationId xmlns:a16="http://schemas.microsoft.com/office/drawing/2014/main" id="{E368B58B-DEFB-BE08-5C7A-EEAED2A6E3B7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068696" y="2391192"/>
                  <a:ext cx="1777768" cy="920573"/>
                </a:xfrm>
                <a:prstGeom prst="rect">
                  <a:avLst/>
                </a:prstGeom>
                <a:solidFill>
                  <a:srgbClr val="F2F2F2"/>
                </a:solidFill>
                <a:ln>
                  <a:noFill/>
                </a:ln>
              </p:spPr>
              <p:txBody>
                <a:bodyPr vert="horz" wrap="square" lIns="36000" tIns="36000" rIns="36000" bIns="36000" rtlCol="0" anchor="t">
                  <a:noAutofit/>
                </a:bodyPr>
                <a:lstStyle>
                  <a:defPPr>
                    <a:defRPr lang="en-US"/>
                  </a:defPPr>
                  <a:lvl1pPr marR="0" lvl="0" indent="0" defTabSz="457200" fontAlgn="auto">
                    <a:lnSpc>
                      <a:spcPct val="93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Pct val="100000"/>
                    <a:buFontTx/>
                    <a:buNone/>
                    <a:tabLst/>
                    <a:defRPr kumimoji="0" sz="1100" b="0" i="0" u="none" strike="noStrike" kern="0" cap="none" spc="0" normalizeH="0" baseline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 panose="020F0502020204030204"/>
                    </a:defRPr>
                  </a:lvl1pPr>
                </a:lstStyle>
                <a:p>
                  <a:pPr defTabSz="342900">
                    <a:lnSpc>
                      <a:spcPct val="90000"/>
                    </a:lnSpc>
                    <a:buClr>
                      <a:schemeClr val="tx1"/>
                    </a:buClr>
                  </a:pPr>
                  <a:r>
                    <a:rPr lang="en-GB" dirty="0">
                      <a:solidFill>
                        <a:schemeClr val="tx1"/>
                      </a:solidFill>
                    </a:rPr>
                    <a:t>2.  </a:t>
                  </a:r>
                </a:p>
              </p:txBody>
            </p:sp>
            <p:sp>
              <p:nvSpPr>
                <p:cNvPr id="39" name="Textframe 7">
                  <a:extLst>
                    <a:ext uri="{FF2B5EF4-FFF2-40B4-BE49-F238E27FC236}">
                      <a16:creationId xmlns:a16="http://schemas.microsoft.com/office/drawing/2014/main" id="{9B1E9F45-D043-5038-9F33-C5A8C2019E5A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068696" y="3420145"/>
                  <a:ext cx="1777768" cy="920573"/>
                </a:xfrm>
                <a:prstGeom prst="rect">
                  <a:avLst/>
                </a:prstGeom>
                <a:solidFill>
                  <a:srgbClr val="F2F2F2"/>
                </a:solidFill>
                <a:ln>
                  <a:noFill/>
                </a:ln>
              </p:spPr>
              <p:txBody>
                <a:bodyPr vert="horz" wrap="square" lIns="36000" tIns="36000" rIns="36000" bIns="36000" rtlCol="0" anchor="t">
                  <a:noAutofit/>
                </a:bodyPr>
                <a:lstStyle>
                  <a:defPPr>
                    <a:defRPr lang="en-US"/>
                  </a:defPPr>
                  <a:lvl1pPr marR="0" lvl="0" indent="0" defTabSz="457200" fontAlgn="auto">
                    <a:lnSpc>
                      <a:spcPct val="93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Pct val="100000"/>
                    <a:buFontTx/>
                    <a:buNone/>
                    <a:tabLst/>
                    <a:defRPr kumimoji="0" sz="1100" b="0" i="0" u="none" strike="noStrike" kern="0" cap="none" spc="0" normalizeH="0" baseline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 panose="020F0502020204030204"/>
                    </a:defRPr>
                  </a:lvl1pPr>
                </a:lstStyle>
                <a:p>
                  <a:pPr defTabSz="342900">
                    <a:lnSpc>
                      <a:spcPct val="90000"/>
                    </a:lnSpc>
                    <a:buClr>
                      <a:schemeClr val="tx1"/>
                    </a:buClr>
                  </a:pPr>
                  <a:r>
                    <a:rPr lang="en-GB" dirty="0">
                      <a:solidFill>
                        <a:schemeClr val="tx1"/>
                      </a:solidFill>
                    </a:rPr>
                    <a:t>3.  </a:t>
                  </a:r>
                </a:p>
              </p:txBody>
            </p:sp>
            <p:sp>
              <p:nvSpPr>
                <p:cNvPr id="40" name="Textframe 7">
                  <a:extLst>
                    <a:ext uri="{FF2B5EF4-FFF2-40B4-BE49-F238E27FC236}">
                      <a16:creationId xmlns:a16="http://schemas.microsoft.com/office/drawing/2014/main" id="{BF09DB36-F10D-5F1F-E2DB-675BA431EF5E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068696" y="4449099"/>
                  <a:ext cx="1777768" cy="920573"/>
                </a:xfrm>
                <a:prstGeom prst="rect">
                  <a:avLst/>
                </a:prstGeom>
                <a:solidFill>
                  <a:srgbClr val="F2F2F2"/>
                </a:solidFill>
                <a:ln>
                  <a:noFill/>
                </a:ln>
              </p:spPr>
              <p:txBody>
                <a:bodyPr vert="horz" wrap="square" lIns="36000" tIns="36000" rIns="36000" bIns="36000" rtlCol="0" anchor="t">
                  <a:noAutofit/>
                </a:bodyPr>
                <a:lstStyle>
                  <a:defPPr>
                    <a:defRPr lang="en-US"/>
                  </a:defPPr>
                  <a:lvl1pPr marR="0" lvl="0" indent="0" defTabSz="457200" fontAlgn="auto">
                    <a:lnSpc>
                      <a:spcPct val="93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Pct val="100000"/>
                    <a:buFontTx/>
                    <a:buNone/>
                    <a:tabLst/>
                    <a:defRPr kumimoji="0" sz="1100" b="0" i="0" u="none" strike="noStrike" kern="0" cap="none" spc="0" normalizeH="0" baseline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 panose="020F0502020204030204"/>
                    </a:defRPr>
                  </a:lvl1pPr>
                </a:lstStyle>
                <a:p>
                  <a:pPr defTabSz="342900">
                    <a:lnSpc>
                      <a:spcPct val="90000"/>
                    </a:lnSpc>
                    <a:buClr>
                      <a:schemeClr val="tx1"/>
                    </a:buClr>
                  </a:pPr>
                  <a:r>
                    <a:rPr lang="en-GB" dirty="0">
                      <a:solidFill>
                        <a:schemeClr val="tx1"/>
                      </a:solidFill>
                    </a:rPr>
                    <a:t>4.  </a:t>
                  </a:r>
                </a:p>
              </p:txBody>
            </p:sp>
          </p:grpSp>
          <p:grpSp>
            <p:nvGrpSpPr>
              <p:cNvPr id="27" name="Group 26">
                <a:extLst>
                  <a:ext uri="{FF2B5EF4-FFF2-40B4-BE49-F238E27FC236}">
                    <a16:creationId xmlns:a16="http://schemas.microsoft.com/office/drawing/2014/main" id="{0FAFCEC7-7442-8279-C89A-6880043FCCB1}"/>
                  </a:ext>
                </a:extLst>
              </p:cNvPr>
              <p:cNvGrpSpPr/>
              <p:nvPr/>
            </p:nvGrpSpPr>
            <p:grpSpPr>
              <a:xfrm>
                <a:off x="7735637" y="1362238"/>
                <a:ext cx="2135141" cy="4007434"/>
                <a:chOff x="1068696" y="1362238"/>
                <a:chExt cx="1777768" cy="4007434"/>
              </a:xfrm>
            </p:grpSpPr>
            <p:sp>
              <p:nvSpPr>
                <p:cNvPr id="33" name="Textframe 7">
                  <a:extLst>
                    <a:ext uri="{FF2B5EF4-FFF2-40B4-BE49-F238E27FC236}">
                      <a16:creationId xmlns:a16="http://schemas.microsoft.com/office/drawing/2014/main" id="{E450747E-3DF6-E5B0-E4EB-9AAAF0CC9AA7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068696" y="1362238"/>
                  <a:ext cx="1777768" cy="920573"/>
                </a:xfrm>
                <a:prstGeom prst="rect">
                  <a:avLst/>
                </a:prstGeom>
                <a:solidFill>
                  <a:srgbClr val="F2F2F2"/>
                </a:solidFill>
                <a:ln>
                  <a:noFill/>
                </a:ln>
              </p:spPr>
              <p:txBody>
                <a:bodyPr vert="horz" wrap="square" lIns="36000" tIns="36000" rIns="36000" bIns="36000" rtlCol="0" anchor="t">
                  <a:noAutofit/>
                </a:bodyPr>
                <a:lstStyle>
                  <a:defPPr>
                    <a:defRPr lang="en-US"/>
                  </a:defPPr>
                  <a:lvl1pPr marR="0" lvl="0" indent="0" defTabSz="457200" fontAlgn="auto">
                    <a:lnSpc>
                      <a:spcPct val="93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Pct val="100000"/>
                    <a:buFontTx/>
                    <a:buNone/>
                    <a:tabLst/>
                    <a:defRPr kumimoji="0" sz="1100" b="0" i="0" u="none" strike="noStrike" kern="0" cap="none" spc="0" normalizeH="0" baseline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 panose="020F0502020204030204"/>
                    </a:defRPr>
                  </a:lvl1pPr>
                </a:lstStyle>
                <a:p>
                  <a:pPr defTabSz="342900">
                    <a:lnSpc>
                      <a:spcPct val="90000"/>
                    </a:lnSpc>
                    <a:buClr>
                      <a:schemeClr val="tx1"/>
                    </a:buClr>
                  </a:pPr>
                  <a:r>
                    <a:rPr lang="en-GB" dirty="0">
                      <a:solidFill>
                        <a:schemeClr val="tx1"/>
                      </a:solidFill>
                    </a:rPr>
                    <a:t>1.  </a:t>
                  </a:r>
                </a:p>
              </p:txBody>
            </p:sp>
            <p:sp>
              <p:nvSpPr>
                <p:cNvPr id="34" name="Textframe 7">
                  <a:extLst>
                    <a:ext uri="{FF2B5EF4-FFF2-40B4-BE49-F238E27FC236}">
                      <a16:creationId xmlns:a16="http://schemas.microsoft.com/office/drawing/2014/main" id="{B1601F24-A6D8-1705-2945-CCBEED42E789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068696" y="2391192"/>
                  <a:ext cx="1777768" cy="920573"/>
                </a:xfrm>
                <a:prstGeom prst="rect">
                  <a:avLst/>
                </a:prstGeom>
                <a:solidFill>
                  <a:srgbClr val="F2F2F2"/>
                </a:solidFill>
                <a:ln>
                  <a:noFill/>
                </a:ln>
              </p:spPr>
              <p:txBody>
                <a:bodyPr vert="horz" wrap="square" lIns="36000" tIns="36000" rIns="36000" bIns="36000" rtlCol="0" anchor="t">
                  <a:noAutofit/>
                </a:bodyPr>
                <a:lstStyle>
                  <a:defPPr>
                    <a:defRPr lang="en-US"/>
                  </a:defPPr>
                  <a:lvl1pPr marR="0" lvl="0" indent="0" defTabSz="457200" fontAlgn="auto">
                    <a:lnSpc>
                      <a:spcPct val="93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Pct val="100000"/>
                    <a:buFontTx/>
                    <a:buNone/>
                    <a:tabLst/>
                    <a:defRPr kumimoji="0" sz="1100" b="0" i="0" u="none" strike="noStrike" kern="0" cap="none" spc="0" normalizeH="0" baseline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 panose="020F0502020204030204"/>
                    </a:defRPr>
                  </a:lvl1pPr>
                </a:lstStyle>
                <a:p>
                  <a:pPr defTabSz="342900">
                    <a:lnSpc>
                      <a:spcPct val="90000"/>
                    </a:lnSpc>
                    <a:buClr>
                      <a:schemeClr val="tx1"/>
                    </a:buClr>
                  </a:pPr>
                  <a:r>
                    <a:rPr lang="en-GB" dirty="0">
                      <a:solidFill>
                        <a:schemeClr val="tx1"/>
                      </a:solidFill>
                    </a:rPr>
                    <a:t>2.  </a:t>
                  </a:r>
                </a:p>
              </p:txBody>
            </p:sp>
            <p:sp>
              <p:nvSpPr>
                <p:cNvPr id="35" name="Textframe 7">
                  <a:extLst>
                    <a:ext uri="{FF2B5EF4-FFF2-40B4-BE49-F238E27FC236}">
                      <a16:creationId xmlns:a16="http://schemas.microsoft.com/office/drawing/2014/main" id="{D71271D8-FF0C-C732-CED4-DC04A1BAA418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068696" y="3420145"/>
                  <a:ext cx="1777768" cy="920573"/>
                </a:xfrm>
                <a:prstGeom prst="rect">
                  <a:avLst/>
                </a:prstGeom>
                <a:solidFill>
                  <a:srgbClr val="F2F2F2"/>
                </a:solidFill>
                <a:ln>
                  <a:noFill/>
                </a:ln>
              </p:spPr>
              <p:txBody>
                <a:bodyPr vert="horz" wrap="square" lIns="36000" tIns="36000" rIns="36000" bIns="36000" rtlCol="0" anchor="t">
                  <a:noAutofit/>
                </a:bodyPr>
                <a:lstStyle>
                  <a:defPPr>
                    <a:defRPr lang="en-US"/>
                  </a:defPPr>
                  <a:lvl1pPr marR="0" lvl="0" indent="0" defTabSz="457200" fontAlgn="auto">
                    <a:lnSpc>
                      <a:spcPct val="93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Pct val="100000"/>
                    <a:buFontTx/>
                    <a:buNone/>
                    <a:tabLst/>
                    <a:defRPr kumimoji="0" sz="1100" b="0" i="0" u="none" strike="noStrike" kern="0" cap="none" spc="0" normalizeH="0" baseline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 panose="020F0502020204030204"/>
                    </a:defRPr>
                  </a:lvl1pPr>
                </a:lstStyle>
                <a:p>
                  <a:pPr defTabSz="342900">
                    <a:lnSpc>
                      <a:spcPct val="90000"/>
                    </a:lnSpc>
                    <a:buClr>
                      <a:schemeClr val="tx1"/>
                    </a:buClr>
                  </a:pPr>
                  <a:r>
                    <a:rPr lang="en-GB" dirty="0">
                      <a:solidFill>
                        <a:schemeClr val="tx1"/>
                      </a:solidFill>
                    </a:rPr>
                    <a:t>3.  </a:t>
                  </a:r>
                </a:p>
              </p:txBody>
            </p:sp>
            <p:sp>
              <p:nvSpPr>
                <p:cNvPr id="36" name="Textframe 7">
                  <a:extLst>
                    <a:ext uri="{FF2B5EF4-FFF2-40B4-BE49-F238E27FC236}">
                      <a16:creationId xmlns:a16="http://schemas.microsoft.com/office/drawing/2014/main" id="{36630B2D-99F1-CF05-4361-78BEAF083DEB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068696" y="4449099"/>
                  <a:ext cx="1777768" cy="920573"/>
                </a:xfrm>
                <a:prstGeom prst="rect">
                  <a:avLst/>
                </a:prstGeom>
                <a:solidFill>
                  <a:srgbClr val="F2F2F2"/>
                </a:solidFill>
                <a:ln>
                  <a:noFill/>
                </a:ln>
              </p:spPr>
              <p:txBody>
                <a:bodyPr vert="horz" wrap="square" lIns="36000" tIns="36000" rIns="36000" bIns="36000" rtlCol="0" anchor="t">
                  <a:noAutofit/>
                </a:bodyPr>
                <a:lstStyle>
                  <a:defPPr>
                    <a:defRPr lang="en-US"/>
                  </a:defPPr>
                  <a:lvl1pPr marR="0" lvl="0" indent="0" defTabSz="457200" fontAlgn="auto">
                    <a:lnSpc>
                      <a:spcPct val="93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Pct val="100000"/>
                    <a:buFontTx/>
                    <a:buNone/>
                    <a:tabLst/>
                    <a:defRPr kumimoji="0" sz="1100" b="0" i="0" u="none" strike="noStrike" kern="0" cap="none" spc="0" normalizeH="0" baseline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 panose="020F0502020204030204"/>
                    </a:defRPr>
                  </a:lvl1pPr>
                </a:lstStyle>
                <a:p>
                  <a:pPr defTabSz="342900">
                    <a:lnSpc>
                      <a:spcPct val="90000"/>
                    </a:lnSpc>
                    <a:buClr>
                      <a:schemeClr val="tx1"/>
                    </a:buClr>
                  </a:pPr>
                  <a:r>
                    <a:rPr lang="en-GB" dirty="0">
                      <a:solidFill>
                        <a:schemeClr val="tx1"/>
                      </a:solidFill>
                    </a:rPr>
                    <a:t>4.  </a:t>
                  </a:r>
                </a:p>
              </p:txBody>
            </p:sp>
          </p:grpSp>
          <p:grpSp>
            <p:nvGrpSpPr>
              <p:cNvPr id="28" name="Group 27">
                <a:extLst>
                  <a:ext uri="{FF2B5EF4-FFF2-40B4-BE49-F238E27FC236}">
                    <a16:creationId xmlns:a16="http://schemas.microsoft.com/office/drawing/2014/main" id="{793BB888-FB64-704B-0556-ABCCE0FC3E7C}"/>
                  </a:ext>
                </a:extLst>
              </p:cNvPr>
              <p:cNvGrpSpPr/>
              <p:nvPr/>
            </p:nvGrpSpPr>
            <p:grpSpPr>
              <a:xfrm>
                <a:off x="9957949" y="1362238"/>
                <a:ext cx="2135141" cy="4007434"/>
                <a:chOff x="1068696" y="1362238"/>
                <a:chExt cx="1777768" cy="4007434"/>
              </a:xfrm>
            </p:grpSpPr>
            <p:sp>
              <p:nvSpPr>
                <p:cNvPr id="29" name="Textframe 7">
                  <a:extLst>
                    <a:ext uri="{FF2B5EF4-FFF2-40B4-BE49-F238E27FC236}">
                      <a16:creationId xmlns:a16="http://schemas.microsoft.com/office/drawing/2014/main" id="{4824D3C8-F70C-3A0C-CF77-3D0594831699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068696" y="1362238"/>
                  <a:ext cx="1777768" cy="920573"/>
                </a:xfrm>
                <a:prstGeom prst="rect">
                  <a:avLst/>
                </a:prstGeom>
                <a:solidFill>
                  <a:srgbClr val="F2F2F2"/>
                </a:solidFill>
                <a:ln>
                  <a:noFill/>
                </a:ln>
              </p:spPr>
              <p:txBody>
                <a:bodyPr vert="horz" wrap="square" lIns="36000" tIns="36000" rIns="36000" bIns="36000" rtlCol="0" anchor="t">
                  <a:noAutofit/>
                </a:bodyPr>
                <a:lstStyle>
                  <a:defPPr>
                    <a:defRPr lang="en-US"/>
                  </a:defPPr>
                  <a:lvl1pPr marR="0" lvl="0" indent="0" defTabSz="457200" fontAlgn="auto">
                    <a:lnSpc>
                      <a:spcPct val="93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Pct val="100000"/>
                    <a:buFontTx/>
                    <a:buNone/>
                    <a:tabLst/>
                    <a:defRPr kumimoji="0" sz="1100" b="0" i="0" u="none" strike="noStrike" kern="0" cap="none" spc="0" normalizeH="0" baseline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 panose="020F0502020204030204"/>
                    </a:defRPr>
                  </a:lvl1pPr>
                </a:lstStyle>
                <a:p>
                  <a:pPr defTabSz="342900">
                    <a:lnSpc>
                      <a:spcPct val="90000"/>
                    </a:lnSpc>
                    <a:buClr>
                      <a:schemeClr val="tx1"/>
                    </a:buClr>
                  </a:pPr>
                  <a:r>
                    <a:rPr lang="en-GB" dirty="0">
                      <a:solidFill>
                        <a:schemeClr val="tx1"/>
                      </a:solidFill>
                    </a:rPr>
                    <a:t>1.  </a:t>
                  </a:r>
                </a:p>
              </p:txBody>
            </p:sp>
            <p:sp>
              <p:nvSpPr>
                <p:cNvPr id="30" name="Textframe 7">
                  <a:extLst>
                    <a:ext uri="{FF2B5EF4-FFF2-40B4-BE49-F238E27FC236}">
                      <a16:creationId xmlns:a16="http://schemas.microsoft.com/office/drawing/2014/main" id="{7F245D25-E907-B7D7-A276-BA957EF333AF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068696" y="2391192"/>
                  <a:ext cx="1777768" cy="920573"/>
                </a:xfrm>
                <a:prstGeom prst="rect">
                  <a:avLst/>
                </a:prstGeom>
                <a:solidFill>
                  <a:srgbClr val="F2F2F2"/>
                </a:solidFill>
                <a:ln>
                  <a:noFill/>
                </a:ln>
              </p:spPr>
              <p:txBody>
                <a:bodyPr vert="horz" wrap="square" lIns="36000" tIns="36000" rIns="36000" bIns="36000" rtlCol="0" anchor="t">
                  <a:noAutofit/>
                </a:bodyPr>
                <a:lstStyle>
                  <a:defPPr>
                    <a:defRPr lang="en-US"/>
                  </a:defPPr>
                  <a:lvl1pPr marR="0" lvl="0" indent="0" defTabSz="457200" fontAlgn="auto">
                    <a:lnSpc>
                      <a:spcPct val="93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Pct val="100000"/>
                    <a:buFontTx/>
                    <a:buNone/>
                    <a:tabLst/>
                    <a:defRPr kumimoji="0" sz="1100" b="0" i="0" u="none" strike="noStrike" kern="0" cap="none" spc="0" normalizeH="0" baseline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 panose="020F0502020204030204"/>
                    </a:defRPr>
                  </a:lvl1pPr>
                </a:lstStyle>
                <a:p>
                  <a:pPr defTabSz="342900">
                    <a:lnSpc>
                      <a:spcPct val="90000"/>
                    </a:lnSpc>
                    <a:buClr>
                      <a:schemeClr val="tx1"/>
                    </a:buClr>
                  </a:pPr>
                  <a:r>
                    <a:rPr lang="en-GB" dirty="0">
                      <a:solidFill>
                        <a:schemeClr val="tx1"/>
                      </a:solidFill>
                    </a:rPr>
                    <a:t>2.  </a:t>
                  </a:r>
                </a:p>
              </p:txBody>
            </p:sp>
            <p:sp>
              <p:nvSpPr>
                <p:cNvPr id="31" name="Textframe 7">
                  <a:extLst>
                    <a:ext uri="{FF2B5EF4-FFF2-40B4-BE49-F238E27FC236}">
                      <a16:creationId xmlns:a16="http://schemas.microsoft.com/office/drawing/2014/main" id="{EEE5C04C-A297-5AFB-89EB-70DE75687B0E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068696" y="3420145"/>
                  <a:ext cx="1777768" cy="920573"/>
                </a:xfrm>
                <a:prstGeom prst="rect">
                  <a:avLst/>
                </a:prstGeom>
                <a:solidFill>
                  <a:srgbClr val="F2F2F2"/>
                </a:solidFill>
                <a:ln>
                  <a:noFill/>
                </a:ln>
              </p:spPr>
              <p:txBody>
                <a:bodyPr vert="horz" wrap="square" lIns="36000" tIns="36000" rIns="36000" bIns="36000" rtlCol="0" anchor="t">
                  <a:noAutofit/>
                </a:bodyPr>
                <a:lstStyle>
                  <a:defPPr>
                    <a:defRPr lang="en-US"/>
                  </a:defPPr>
                  <a:lvl1pPr marR="0" lvl="0" indent="0" defTabSz="457200" fontAlgn="auto">
                    <a:lnSpc>
                      <a:spcPct val="93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Pct val="100000"/>
                    <a:buFontTx/>
                    <a:buNone/>
                    <a:tabLst/>
                    <a:defRPr kumimoji="0" sz="1100" b="0" i="0" u="none" strike="noStrike" kern="0" cap="none" spc="0" normalizeH="0" baseline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 panose="020F0502020204030204"/>
                    </a:defRPr>
                  </a:lvl1pPr>
                </a:lstStyle>
                <a:p>
                  <a:pPr defTabSz="342900">
                    <a:lnSpc>
                      <a:spcPct val="90000"/>
                    </a:lnSpc>
                    <a:buClr>
                      <a:schemeClr val="tx1"/>
                    </a:buClr>
                  </a:pPr>
                  <a:r>
                    <a:rPr lang="en-GB" dirty="0">
                      <a:solidFill>
                        <a:schemeClr val="tx1"/>
                      </a:solidFill>
                    </a:rPr>
                    <a:t>3.  </a:t>
                  </a:r>
                </a:p>
              </p:txBody>
            </p:sp>
            <p:sp>
              <p:nvSpPr>
                <p:cNvPr id="32" name="Textframe 7">
                  <a:extLst>
                    <a:ext uri="{FF2B5EF4-FFF2-40B4-BE49-F238E27FC236}">
                      <a16:creationId xmlns:a16="http://schemas.microsoft.com/office/drawing/2014/main" id="{9D1D3696-B996-3E82-4813-5FFB7E6C6B17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068696" y="4449099"/>
                  <a:ext cx="1777768" cy="920573"/>
                </a:xfrm>
                <a:prstGeom prst="rect">
                  <a:avLst/>
                </a:prstGeom>
                <a:solidFill>
                  <a:srgbClr val="F2F2F2"/>
                </a:solidFill>
                <a:ln>
                  <a:noFill/>
                </a:ln>
              </p:spPr>
              <p:txBody>
                <a:bodyPr vert="horz" wrap="square" lIns="36000" tIns="36000" rIns="36000" bIns="36000" rtlCol="0" anchor="t">
                  <a:noAutofit/>
                </a:bodyPr>
                <a:lstStyle>
                  <a:defPPr>
                    <a:defRPr lang="en-US"/>
                  </a:defPPr>
                  <a:lvl1pPr marR="0" lvl="0" indent="0" defTabSz="457200" fontAlgn="auto">
                    <a:lnSpc>
                      <a:spcPct val="93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Pct val="100000"/>
                    <a:buFontTx/>
                    <a:buNone/>
                    <a:tabLst/>
                    <a:defRPr kumimoji="0" sz="1100" b="0" i="0" u="none" strike="noStrike" kern="0" cap="none" spc="0" normalizeH="0" baseline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 panose="020F0502020204030204"/>
                    </a:defRPr>
                  </a:lvl1pPr>
                </a:lstStyle>
                <a:p>
                  <a:pPr defTabSz="342900">
                    <a:lnSpc>
                      <a:spcPct val="90000"/>
                    </a:lnSpc>
                    <a:buClr>
                      <a:schemeClr val="tx1"/>
                    </a:buClr>
                  </a:pPr>
                  <a:r>
                    <a:rPr lang="en-GB" dirty="0">
                      <a:solidFill>
                        <a:schemeClr val="tx1"/>
                      </a:solidFill>
                    </a:rPr>
                    <a:t>4.  </a:t>
                  </a: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24159432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871783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50167</TotalTime>
  <Words>346</Words>
  <Application>Microsoft Office PowerPoint</Application>
  <PresentationFormat>Widescreen</PresentationFormat>
  <Paragraphs>377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Aleo-Regular</vt:lpstr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Nikash</dc:creator>
  <cp:lastModifiedBy>Tulsi Ranaot</cp:lastModifiedBy>
  <cp:revision>1255</cp:revision>
  <cp:lastPrinted>2025-08-05T06:42:25Z</cp:lastPrinted>
  <dcterms:created xsi:type="dcterms:W3CDTF">2018-03-01T11:16:05Z</dcterms:created>
  <dcterms:modified xsi:type="dcterms:W3CDTF">2025-10-04T10:18:30Z</dcterms:modified>
</cp:coreProperties>
</file>