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84" r:id="rId2"/>
    <p:sldId id="952" r:id="rId3"/>
    <p:sldId id="953" r:id="rId4"/>
    <p:sldId id="947" r:id="rId5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kshay Kulkarni" initials="AK" lastIdx="1" clrIdx="0">
    <p:extLst>
      <p:ext uri="{19B8F6BF-5375-455C-9EA6-DF929625EA0E}">
        <p15:presenceInfo xmlns:p15="http://schemas.microsoft.com/office/powerpoint/2012/main" userId="0fe93767053ef64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B3"/>
    <a:srgbClr val="7B3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4473" autoAdjust="0"/>
  </p:normalViewPr>
  <p:slideViewPr>
    <p:cSldViewPr>
      <p:cViewPr varScale="1">
        <p:scale>
          <a:sx n="53" d="100"/>
          <a:sy n="53" d="100"/>
        </p:scale>
        <p:origin x="117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4" d="100"/>
        <a:sy n="5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B99446C-5007-445D-8829-442C0AF6C975}" type="datetimeFigureOut">
              <a:rPr lang="en-IN" smtClean="0"/>
              <a:pPr/>
              <a:t>02-10-2025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505"/>
            <a:ext cx="5510530" cy="394486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9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3F53C00E-8296-45F9-91D9-A5238466FCA4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50232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1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51484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ABBABF-6D29-DC1C-A7A1-C730DEC7C5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7955520-E8DF-737F-18D6-8A547F0A62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509AB22-9F43-8C3C-E5FE-7616917068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E1A1BE-868D-7AFB-CF51-A50C963DD1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2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147524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4E42FB-214F-86FE-0D70-46AF095F39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ACB0E20-C27C-0A47-6DF3-D4A622B00F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A260EA-D8F9-3823-745D-73AEC02748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E4D622-648E-D9BC-978F-ABBAF41AFA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3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654160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AE" b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leo-Regula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86A8B-F3E6-427E-9BC5-DE8115D19A4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2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 anchor="ctr"/>
          <a:lstStyle>
            <a:lvl1pPr>
              <a:defRPr sz="32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0" y="6172200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pic>
        <p:nvPicPr>
          <p:cNvPr id="10" name="Picture 9" descr="A logo with text on it&#10;&#10;Description automatically generated">
            <a:extLst>
              <a:ext uri="{FF2B5EF4-FFF2-40B4-BE49-F238E27FC236}">
                <a16:creationId xmlns:a16="http://schemas.microsoft.com/office/drawing/2014/main" id="{B9368C9B-1F40-8D52-F4A8-2AC0E8B872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5048250" y="269817"/>
            <a:ext cx="2095500" cy="156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485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42356"/>
            <a:ext cx="12192000" cy="63408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28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3562"/>
            <a:ext cx="12192000" cy="513348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Calibri Light" panose="020F0302020204030204" pitchFamily="34" charset="0"/>
              <a:buChar char="−"/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742950" indent="-285750">
              <a:buFont typeface="Calibri Light" panose="020F0302020204030204" pitchFamily="34" charset="0"/>
              <a:buChar char="−"/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1143000" indent="-228600">
              <a:buFont typeface="Calibri Light" panose="020F0302020204030204" pitchFamily="34" charset="0"/>
              <a:buChar char="−"/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16002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20574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sp>
        <p:nvSpPr>
          <p:cNvPr id="11" name="Text Box 64"/>
          <p:cNvSpPr txBox="1">
            <a:spLocks noChangeArrowheads="1"/>
          </p:cNvSpPr>
          <p:nvPr userDrawn="1"/>
        </p:nvSpPr>
        <p:spPr bwMode="auto">
          <a:xfrm>
            <a:off x="335361" y="6237312"/>
            <a:ext cx="858913" cy="278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11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Page</a:t>
            </a:r>
            <a:r>
              <a:rPr lang="en-US" sz="1100" i="0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fld id="{8C310C52-DAF4-496E-BD36-D683D1DFFC46}" type="slidenum">
              <a:rPr lang="en-US" sz="1100" i="0" baseline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l">
                <a:spcBef>
                  <a:spcPct val="50000"/>
                </a:spcBef>
                <a:defRPr/>
              </a:pPr>
              <a:t>‹#›</a:t>
            </a:fld>
            <a:endParaRPr lang="en-US" sz="1100" i="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3" descr="A logo with text on it&#10;&#10;Description automatically generated">
            <a:extLst>
              <a:ext uri="{FF2B5EF4-FFF2-40B4-BE49-F238E27FC236}">
                <a16:creationId xmlns:a16="http://schemas.microsoft.com/office/drawing/2014/main" id="{1DAE6997-475F-B74B-63EB-E1CF898A40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166061" y="6237573"/>
            <a:ext cx="832678" cy="62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565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rge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B1B261-5F28-E04F-CFB9-41B03FC94A1A}"/>
              </a:ext>
            </a:extLst>
          </p:cNvPr>
          <p:cNvSpPr/>
          <p:nvPr userDrawn="1"/>
        </p:nvSpPr>
        <p:spPr>
          <a:xfrm>
            <a:off x="0" y="2923390"/>
            <a:ext cx="12191999" cy="7068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chemeClr val="tx1"/>
                </a:solidFill>
              </a:rPr>
              <a:t>All things reserved to GCPL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 descr="A logo with text on it&#10;&#10;Description automatically generated">
            <a:extLst>
              <a:ext uri="{FF2B5EF4-FFF2-40B4-BE49-F238E27FC236}">
                <a16:creationId xmlns:a16="http://schemas.microsoft.com/office/drawing/2014/main" id="{CBF0E79E-676D-D24E-9F16-03CEAE63F5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572460" y="6403788"/>
            <a:ext cx="609600" cy="454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065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857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4E4F48B-2F96-1D9C-C555-099FD7BA1B3A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F88A7285-7922-1047-AD2C-E2067FB73F0F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FA577A21-7BE5-3F1F-4AE7-64A4661CE71A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A2930C36-F200-108E-346F-D4B719C271D3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LOCATION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8A49916C-9FC4-4FCC-9E7F-820926B89436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71D440BC-5738-17CD-4470-9897E7CD4237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PROCESS MAP</a:t>
            </a: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9CDA6B7D-3DE6-4304-6B71-26F106711111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A28C5B0B-75C8-F2E8-2088-73943E801FA3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B7F052D6-2B9F-5AB5-A6B7-7A675B6FBC7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DC677365-FF9E-3F17-ED03-49816AA21628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Hotel Check-Out</a:t>
            </a:r>
            <a:endParaRPr lang="en-US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F0FD397-4799-21C9-DBEC-0EC2CFD343C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FE260D71-894C-3C72-CCD7-C663B1269E84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EDBF0398-BC58-DA2D-5144-3622E873239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49F29101-8A7B-8310-C1C2-58BDE3ECDA6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878A97E-B6B4-74C6-8D1D-57819B7F3A55}"/>
              </a:ext>
            </a:extLst>
          </p:cNvPr>
          <p:cNvSpPr/>
          <p:nvPr/>
        </p:nvSpPr>
        <p:spPr>
          <a:xfrm>
            <a:off x="-2137398" y="858398"/>
            <a:ext cx="1661957" cy="1096803"/>
          </a:xfrm>
          <a:prstGeom prst="rect">
            <a:avLst/>
          </a:prstGeom>
          <a:solidFill>
            <a:srgbClr val="89BC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000">
              <a:spcBef>
                <a:spcPct val="50000"/>
              </a:spcBef>
            </a:pPr>
            <a:r>
              <a:rPr lang="en-US" sz="16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 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06E96CF-766E-F738-05DC-5AEFB0A53C80}"/>
              </a:ext>
            </a:extLst>
          </p:cNvPr>
          <p:cNvSpPr/>
          <p:nvPr/>
        </p:nvSpPr>
        <p:spPr>
          <a:xfrm>
            <a:off x="-1769172" y="1969670"/>
            <a:ext cx="1661957" cy="109680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000">
              <a:spcBef>
                <a:spcPct val="50000"/>
              </a:spcBef>
            </a:pPr>
            <a:r>
              <a:rPr lang="en-US" sz="16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 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CF83FBE-5A79-47FD-7D7D-3F0E7B03D709}"/>
              </a:ext>
            </a:extLst>
          </p:cNvPr>
          <p:cNvSpPr/>
          <p:nvPr/>
        </p:nvSpPr>
        <p:spPr>
          <a:xfrm>
            <a:off x="-1769172" y="4192214"/>
            <a:ext cx="1661957" cy="109680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000">
              <a:spcBef>
                <a:spcPct val="50000"/>
              </a:spcBef>
            </a:pPr>
            <a:r>
              <a:rPr lang="en-US" sz="16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 .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D67FC70-63DE-22E2-8FF2-865B90203F15}"/>
              </a:ext>
            </a:extLst>
          </p:cNvPr>
          <p:cNvSpPr/>
          <p:nvPr/>
        </p:nvSpPr>
        <p:spPr>
          <a:xfrm>
            <a:off x="-2137398" y="3080942"/>
            <a:ext cx="1661957" cy="1096803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000">
              <a:spcBef>
                <a:spcPct val="50000"/>
              </a:spcBef>
            </a:pPr>
            <a:r>
              <a:rPr lang="en-US" sz="16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 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0A1A584-C1B5-F2FE-40C5-F7398829951A}"/>
              </a:ext>
            </a:extLst>
          </p:cNvPr>
          <p:cNvSpPr/>
          <p:nvPr/>
        </p:nvSpPr>
        <p:spPr>
          <a:xfrm>
            <a:off x="-2137398" y="5303486"/>
            <a:ext cx="1661957" cy="1096803"/>
          </a:xfrm>
          <a:prstGeom prst="rect">
            <a:avLst/>
          </a:prstGeom>
          <a:solidFill>
            <a:srgbClr val="177F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000">
              <a:spcBef>
                <a:spcPct val="50000"/>
              </a:spcBef>
            </a:pPr>
            <a:r>
              <a:rPr lang="en-US" sz="16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 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80D3E26-2D0A-6D50-D132-EA5577426D7C}"/>
              </a:ext>
            </a:extLst>
          </p:cNvPr>
          <p:cNvSpPr/>
          <p:nvPr/>
        </p:nvSpPr>
        <p:spPr>
          <a:xfrm>
            <a:off x="12662255" y="858398"/>
            <a:ext cx="1661957" cy="1096803"/>
          </a:xfrm>
          <a:prstGeom prst="rect">
            <a:avLst/>
          </a:prstGeom>
          <a:solidFill>
            <a:srgbClr val="89BC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000">
              <a:spcBef>
                <a:spcPct val="50000"/>
              </a:spcBef>
            </a:pPr>
            <a:r>
              <a:rPr lang="en-US" sz="16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 .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F6345CC-60BE-F597-E26F-61975BED9C0E}"/>
              </a:ext>
            </a:extLst>
          </p:cNvPr>
          <p:cNvSpPr/>
          <p:nvPr/>
        </p:nvSpPr>
        <p:spPr>
          <a:xfrm>
            <a:off x="12294029" y="1969670"/>
            <a:ext cx="1661957" cy="109680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000">
              <a:spcBef>
                <a:spcPct val="50000"/>
              </a:spcBef>
            </a:pPr>
            <a:r>
              <a:rPr lang="en-US" sz="16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 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B617C61-382B-CA33-9971-2C3EB586F79F}"/>
              </a:ext>
            </a:extLst>
          </p:cNvPr>
          <p:cNvSpPr/>
          <p:nvPr/>
        </p:nvSpPr>
        <p:spPr>
          <a:xfrm>
            <a:off x="12294029" y="4192214"/>
            <a:ext cx="1661957" cy="109680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000">
              <a:spcBef>
                <a:spcPct val="50000"/>
              </a:spcBef>
            </a:pPr>
            <a:r>
              <a:rPr lang="en-US" sz="16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 .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EA62585-E0FC-1B7A-46F7-B31A806795D9}"/>
              </a:ext>
            </a:extLst>
          </p:cNvPr>
          <p:cNvSpPr/>
          <p:nvPr/>
        </p:nvSpPr>
        <p:spPr>
          <a:xfrm>
            <a:off x="12662254" y="3080942"/>
            <a:ext cx="1661957" cy="1096803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000">
              <a:spcBef>
                <a:spcPct val="50000"/>
              </a:spcBef>
            </a:pPr>
            <a:r>
              <a:rPr lang="en-US" sz="16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 .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FC86A58-E38E-04CF-666A-8D44F546DE1D}"/>
              </a:ext>
            </a:extLst>
          </p:cNvPr>
          <p:cNvSpPr/>
          <p:nvPr/>
        </p:nvSpPr>
        <p:spPr>
          <a:xfrm>
            <a:off x="12662253" y="5303486"/>
            <a:ext cx="1661957" cy="1096803"/>
          </a:xfrm>
          <a:prstGeom prst="rect">
            <a:avLst/>
          </a:prstGeom>
          <a:solidFill>
            <a:srgbClr val="177F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000">
              <a:spcBef>
                <a:spcPct val="50000"/>
              </a:spcBef>
            </a:pPr>
            <a:r>
              <a:rPr lang="en-US" sz="16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 .</a:t>
            </a:r>
          </a:p>
        </p:txBody>
      </p:sp>
    </p:spTree>
    <p:extLst>
      <p:ext uri="{BB962C8B-B14F-4D97-AF65-F5344CB8AC3E}">
        <p14:creationId xmlns:p14="http://schemas.microsoft.com/office/powerpoint/2010/main" val="317404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F3EC4B-CF8F-6764-F9F5-02AA22E1A7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034BF6D-F696-7FFE-14D4-DBAB2A504460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6965C080-2B89-5207-4021-87BB9A263D4A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5E1FC6B9-6CC8-965B-CA46-8C0A692B443B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BE6BB249-FB18-4A04-BDD4-3FADF59E5683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LOCATION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EC490070-FC1F-D35B-9EE4-2AA91D7F49EE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82CDA95E-E168-F539-3928-6780D5F943E2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PROCESS MAP</a:t>
            </a: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D5158344-2B6F-3275-98CF-6D242FD1DA51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8408F2E7-D4A5-AC09-F3AF-03A26F973DF3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BB695CE9-FFEF-4FC7-67AD-E04E39762532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9E88A6B6-3955-1A42-18E6-B73238B91E96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Repair Defective Units</a:t>
            </a:r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83DD815F-FBD2-5BF6-FE84-14D8E2CB7F48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21905866-7C68-1AF3-0402-AD77F8EDEED6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ACE3A516-8D69-6EB6-A049-389F8BCFA946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6078999C-B0E0-41DE-FF51-F935E8F12B0C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B2042FD0-1020-518A-A77C-B2CAB9A1A07E}"/>
              </a:ext>
            </a:extLst>
          </p:cNvPr>
          <p:cNvGrpSpPr/>
          <p:nvPr/>
        </p:nvGrpSpPr>
        <p:grpSpPr>
          <a:xfrm>
            <a:off x="274320" y="940852"/>
            <a:ext cx="11473965" cy="5283825"/>
            <a:chOff x="173216" y="1103085"/>
            <a:chExt cx="8842814" cy="5283825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240C7610-FE1E-F489-CF45-11DC1B065704}"/>
                </a:ext>
              </a:extLst>
            </p:cNvPr>
            <p:cNvGrpSpPr/>
            <p:nvPr/>
          </p:nvGrpSpPr>
          <p:grpSpPr>
            <a:xfrm>
              <a:off x="1366572" y="1103085"/>
              <a:ext cx="7649458" cy="4963336"/>
              <a:chOff x="1403648" y="1841459"/>
              <a:chExt cx="7649458" cy="4190405"/>
            </a:xfrm>
          </p:grpSpPr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459E315E-B1AE-2245-9B3F-8EAFB37DF649}"/>
                  </a:ext>
                </a:extLst>
              </p:cNvPr>
              <p:cNvGrpSpPr/>
              <p:nvPr/>
            </p:nvGrpSpPr>
            <p:grpSpPr>
              <a:xfrm>
                <a:off x="1403648" y="1848189"/>
                <a:ext cx="7649458" cy="4183675"/>
                <a:chOff x="1418350" y="1533027"/>
                <a:chExt cx="7315200" cy="4604148"/>
              </a:xfrm>
            </p:grpSpPr>
            <p:sp>
              <p:nvSpPr>
                <p:cNvPr id="47" name="Rectangle 46">
                  <a:extLst>
                    <a:ext uri="{FF2B5EF4-FFF2-40B4-BE49-F238E27FC236}">
                      <a16:creationId xmlns:a16="http://schemas.microsoft.com/office/drawing/2014/main" id="{84E0430F-74E4-7CFD-ABFB-151E245F2E5C}"/>
                    </a:ext>
                  </a:extLst>
                </p:cNvPr>
                <p:cNvSpPr/>
                <p:nvPr/>
              </p:nvSpPr>
              <p:spPr>
                <a:xfrm>
                  <a:off x="1418350" y="1533027"/>
                  <a:ext cx="7315200" cy="1153834"/>
                </a:xfrm>
                <a:prstGeom prst="rect">
                  <a:avLst/>
                </a:prstGeom>
                <a:solidFill>
                  <a:srgbClr val="FFFFFF">
                    <a:lumMod val="95000"/>
                  </a:srgbClr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>
                  <a:noAutofit/>
                </a:bodyPr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800" i="1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cs typeface="Readex Pro" pitchFamily="2" charset="-78"/>
                  </a:endParaRPr>
                </a:p>
              </p:txBody>
            </p:sp>
            <p:sp>
              <p:nvSpPr>
                <p:cNvPr id="48" name="Rectangle 47">
                  <a:extLst>
                    <a:ext uri="{FF2B5EF4-FFF2-40B4-BE49-F238E27FC236}">
                      <a16:creationId xmlns:a16="http://schemas.microsoft.com/office/drawing/2014/main" id="{CEAE0262-56BE-816F-2FFA-23F9A9DE342C}"/>
                    </a:ext>
                  </a:extLst>
                </p:cNvPr>
                <p:cNvSpPr/>
                <p:nvPr/>
              </p:nvSpPr>
              <p:spPr>
                <a:xfrm>
                  <a:off x="1418350" y="2673861"/>
                  <a:ext cx="7315200" cy="1153834"/>
                </a:xfrm>
                <a:prstGeom prst="rect">
                  <a:avLst/>
                </a:prstGeom>
                <a:solidFill>
                  <a:srgbClr val="F8F8F8"/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>
                  <a:noAutofit/>
                </a:bodyPr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800" i="1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cs typeface="Readex Pro" pitchFamily="2" charset="-78"/>
                  </a:endParaRPr>
                </a:p>
              </p:txBody>
            </p:sp>
            <p:sp>
              <p:nvSpPr>
                <p:cNvPr id="49" name="Rectangle 48">
                  <a:extLst>
                    <a:ext uri="{FF2B5EF4-FFF2-40B4-BE49-F238E27FC236}">
                      <a16:creationId xmlns:a16="http://schemas.microsoft.com/office/drawing/2014/main" id="{9BC48993-F5B4-6371-F86C-AABCE1FA8E63}"/>
                    </a:ext>
                  </a:extLst>
                </p:cNvPr>
                <p:cNvSpPr/>
                <p:nvPr/>
              </p:nvSpPr>
              <p:spPr>
                <a:xfrm>
                  <a:off x="1418350" y="3828601"/>
                  <a:ext cx="7315200" cy="1153834"/>
                </a:xfrm>
                <a:prstGeom prst="rect">
                  <a:avLst/>
                </a:prstGeom>
                <a:solidFill>
                  <a:srgbClr val="FFFFFF">
                    <a:lumMod val="95000"/>
                  </a:srgbClr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>
                  <a:noAutofit/>
                </a:bodyPr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800" i="1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cs typeface="Readex Pro" pitchFamily="2" charset="-78"/>
                  </a:endParaRPr>
                </a:p>
              </p:txBody>
            </p:sp>
            <p:sp>
              <p:nvSpPr>
                <p:cNvPr id="50" name="Rectangle 49">
                  <a:extLst>
                    <a:ext uri="{FF2B5EF4-FFF2-40B4-BE49-F238E27FC236}">
                      <a16:creationId xmlns:a16="http://schemas.microsoft.com/office/drawing/2014/main" id="{DC0895FA-4989-0C68-1FC8-8BB4A9AA3465}"/>
                    </a:ext>
                  </a:extLst>
                </p:cNvPr>
                <p:cNvSpPr/>
                <p:nvPr/>
              </p:nvSpPr>
              <p:spPr>
                <a:xfrm>
                  <a:off x="1418350" y="4983341"/>
                  <a:ext cx="7315200" cy="1153834"/>
                </a:xfrm>
                <a:prstGeom prst="rect">
                  <a:avLst/>
                </a:prstGeom>
                <a:solidFill>
                  <a:srgbClr val="F8F8F8"/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>
                  <a:noAutofit/>
                </a:bodyPr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800" i="1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cs typeface="Readex Pro" pitchFamily="2" charset="-78"/>
                  </a:endParaRPr>
                </a:p>
              </p:txBody>
            </p:sp>
          </p:grp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0C011567-5A0C-BBB0-8BE2-338FA143C101}"/>
                  </a:ext>
                </a:extLst>
              </p:cNvPr>
              <p:cNvCxnSpPr/>
              <p:nvPr/>
            </p:nvCxnSpPr>
            <p:spPr bwMode="auto">
              <a:xfrm>
                <a:off x="6859833" y="1844824"/>
                <a:ext cx="0" cy="4183675"/>
              </a:xfrm>
              <a:prstGeom prst="line">
                <a:avLst/>
              </a:prstGeom>
              <a:solidFill>
                <a:srgbClr val="99CCFF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707E4D3E-B808-663C-2AE9-AB347325DEA1}"/>
                  </a:ext>
                </a:extLst>
              </p:cNvPr>
              <p:cNvCxnSpPr/>
              <p:nvPr/>
            </p:nvCxnSpPr>
            <p:spPr bwMode="auto">
              <a:xfrm>
                <a:off x="5772932" y="1844824"/>
                <a:ext cx="0" cy="4183675"/>
              </a:xfrm>
              <a:prstGeom prst="line">
                <a:avLst/>
              </a:prstGeom>
              <a:solidFill>
                <a:srgbClr val="99CCFF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22D44562-BF65-EB54-BBAB-35F3509334B7}"/>
                  </a:ext>
                </a:extLst>
              </p:cNvPr>
              <p:cNvCxnSpPr/>
              <p:nvPr/>
            </p:nvCxnSpPr>
            <p:spPr bwMode="auto">
              <a:xfrm>
                <a:off x="4686031" y="1844824"/>
                <a:ext cx="0" cy="4183675"/>
              </a:xfrm>
              <a:prstGeom prst="line">
                <a:avLst/>
              </a:prstGeom>
              <a:solidFill>
                <a:srgbClr val="99CCFF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0A320318-55FD-17F2-5D0B-BE1202061566}"/>
                  </a:ext>
                </a:extLst>
              </p:cNvPr>
              <p:cNvCxnSpPr/>
              <p:nvPr/>
            </p:nvCxnSpPr>
            <p:spPr bwMode="auto">
              <a:xfrm>
                <a:off x="3599130" y="1844824"/>
                <a:ext cx="0" cy="4183675"/>
              </a:xfrm>
              <a:prstGeom prst="line">
                <a:avLst/>
              </a:prstGeom>
              <a:solidFill>
                <a:srgbClr val="99CCFF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CCFE5642-CF9F-44DE-7571-CA45ACD91905}"/>
                  </a:ext>
                </a:extLst>
              </p:cNvPr>
              <p:cNvCxnSpPr/>
              <p:nvPr/>
            </p:nvCxnSpPr>
            <p:spPr bwMode="auto">
              <a:xfrm>
                <a:off x="7946734" y="1841459"/>
                <a:ext cx="0" cy="4183675"/>
              </a:xfrm>
              <a:prstGeom prst="line">
                <a:avLst/>
              </a:prstGeom>
              <a:solidFill>
                <a:srgbClr val="99CCFF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94F3DA27-ED76-7093-0C07-7C7C5D85DF98}"/>
                  </a:ext>
                </a:extLst>
              </p:cNvPr>
              <p:cNvCxnSpPr/>
              <p:nvPr/>
            </p:nvCxnSpPr>
            <p:spPr bwMode="auto">
              <a:xfrm>
                <a:off x="2512229" y="1841459"/>
                <a:ext cx="0" cy="4183675"/>
              </a:xfrm>
              <a:prstGeom prst="line">
                <a:avLst/>
              </a:prstGeom>
              <a:solidFill>
                <a:srgbClr val="99CCFF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8E571AF2-05D8-AFA8-EDCF-13FD6EFF37F0}"/>
                </a:ext>
              </a:extLst>
            </p:cNvPr>
            <p:cNvSpPr txBox="1"/>
            <p:nvPr/>
          </p:nvSpPr>
          <p:spPr>
            <a:xfrm>
              <a:off x="491853" y="1571099"/>
              <a:ext cx="896399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noAutofit/>
            </a:bodyPr>
            <a:lstStyle/>
            <a:p>
              <a:pPr marL="0" marR="0" lvl="0" indent="0" algn="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..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6A7DA2FB-435A-BCE8-3AFF-75E3C733EE4E}"/>
                </a:ext>
              </a:extLst>
            </p:cNvPr>
            <p:cNvSpPr txBox="1"/>
            <p:nvPr/>
          </p:nvSpPr>
          <p:spPr>
            <a:xfrm>
              <a:off x="281880" y="2691552"/>
              <a:ext cx="1106372" cy="523221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noAutofit/>
            </a:bodyPr>
            <a:lstStyle/>
            <a:p>
              <a:pPr marL="0" marR="0" lvl="0" indent="0" algn="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..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2C3B150-6E01-13F6-8D69-D325CEE8F351}"/>
                </a:ext>
              </a:extLst>
            </p:cNvPr>
            <p:cNvSpPr txBox="1"/>
            <p:nvPr/>
          </p:nvSpPr>
          <p:spPr>
            <a:xfrm>
              <a:off x="1070536" y="4047803"/>
              <a:ext cx="317716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noAutofit/>
            </a:bodyPr>
            <a:lstStyle/>
            <a:p>
              <a:pPr marL="0" marR="0" lvl="0" indent="0" algn="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..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549E4978-B16D-C43F-47A8-978CC480E08B}"/>
                </a:ext>
              </a:extLst>
            </p:cNvPr>
            <p:cNvSpPr txBox="1"/>
            <p:nvPr/>
          </p:nvSpPr>
          <p:spPr>
            <a:xfrm>
              <a:off x="814056" y="5291607"/>
              <a:ext cx="574196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noAutofit/>
            </a:bodyPr>
            <a:lstStyle/>
            <a:p>
              <a:pPr marL="0" marR="0" lvl="0" indent="0" algn="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..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58957E14-FDBF-55FE-82F5-63CBC8BAF633}"/>
                </a:ext>
              </a:extLst>
            </p:cNvPr>
            <p:cNvSpPr txBox="1"/>
            <p:nvPr/>
          </p:nvSpPr>
          <p:spPr>
            <a:xfrm>
              <a:off x="1489801" y="6109380"/>
              <a:ext cx="907621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no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..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A9117EA7-3642-6FF2-A0D0-F1264D7585CA}"/>
                </a:ext>
              </a:extLst>
            </p:cNvPr>
            <p:cNvSpPr txBox="1"/>
            <p:nvPr/>
          </p:nvSpPr>
          <p:spPr>
            <a:xfrm>
              <a:off x="2569401" y="6109380"/>
              <a:ext cx="907621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no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..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A21A9772-340C-2BD7-3BAD-5CE8250BEC85}"/>
                </a:ext>
              </a:extLst>
            </p:cNvPr>
            <p:cNvSpPr txBox="1"/>
            <p:nvPr/>
          </p:nvSpPr>
          <p:spPr>
            <a:xfrm>
              <a:off x="3688705" y="6109380"/>
              <a:ext cx="829074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no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..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1C3911EC-D482-3C48-2DB2-A068F109170F}"/>
                </a:ext>
              </a:extLst>
            </p:cNvPr>
            <p:cNvSpPr txBox="1"/>
            <p:nvPr/>
          </p:nvSpPr>
          <p:spPr>
            <a:xfrm>
              <a:off x="4789776" y="6109380"/>
              <a:ext cx="829074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no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..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9DBCEE76-3CAC-A149-9F98-9788024703C5}"/>
                </a:ext>
              </a:extLst>
            </p:cNvPr>
            <p:cNvSpPr txBox="1"/>
            <p:nvPr/>
          </p:nvSpPr>
          <p:spPr>
            <a:xfrm>
              <a:off x="5861728" y="6109380"/>
              <a:ext cx="829074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no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..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A44862EA-DBCC-384E-1327-F8E99A05268E}"/>
                </a:ext>
              </a:extLst>
            </p:cNvPr>
            <p:cNvSpPr txBox="1"/>
            <p:nvPr/>
          </p:nvSpPr>
          <p:spPr>
            <a:xfrm>
              <a:off x="6951671" y="6109380"/>
              <a:ext cx="829074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no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..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7E9FC008-3A0C-D3D5-8A30-83EC18F4191B}"/>
                </a:ext>
              </a:extLst>
            </p:cNvPr>
            <p:cNvSpPr txBox="1"/>
            <p:nvPr/>
          </p:nvSpPr>
          <p:spPr>
            <a:xfrm>
              <a:off x="8015133" y="6109380"/>
              <a:ext cx="907621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no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..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71B38C3F-25CE-DE8D-C36E-089F15FB4A8C}"/>
                </a:ext>
              </a:extLst>
            </p:cNvPr>
            <p:cNvSpPr txBox="1"/>
            <p:nvPr/>
          </p:nvSpPr>
          <p:spPr>
            <a:xfrm>
              <a:off x="173216" y="6109911"/>
              <a:ext cx="1215035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no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u="none" strike="noStrike" kern="0" cap="none" spc="0" normalizeH="0" baseline="0" noProof="0" dirty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uLnTx/>
                  <a:uFillTx/>
                  <a:cs typeface="Readex Pro" pitchFamily="2" charset="-78"/>
                </a:rPr>
                <a:t>↑ Function / Time </a:t>
              </a:r>
              <a:r>
                <a:rPr kumimoji="0" lang="en-US" sz="1200" u="none" strike="noStrike" kern="0" cap="none" spc="0" normalizeH="0" baseline="0" noProof="0" dirty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</a:t>
              </a:r>
              <a:endParaRPr kumimoji="0" lang="en-US" sz="1200" u="none" strike="noStrike" kern="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</p:grpSp>
      <p:sp>
        <p:nvSpPr>
          <p:cNvPr id="51" name="Rectangle 50">
            <a:extLst>
              <a:ext uri="{FF2B5EF4-FFF2-40B4-BE49-F238E27FC236}">
                <a16:creationId xmlns:a16="http://schemas.microsoft.com/office/drawing/2014/main" id="{253497DB-4DE7-CFD2-A1D0-9202470B3363}"/>
              </a:ext>
            </a:extLst>
          </p:cNvPr>
          <p:cNvSpPr/>
          <p:nvPr/>
        </p:nvSpPr>
        <p:spPr>
          <a:xfrm>
            <a:off x="-1689399" y="1354380"/>
            <a:ext cx="1198800" cy="885500"/>
          </a:xfrm>
          <a:prstGeom prst="rect">
            <a:avLst/>
          </a:prstGeom>
          <a:solidFill>
            <a:srgbClr val="89BC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000">
              <a:spcBef>
                <a:spcPct val="50000"/>
              </a:spcBef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 .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522EA177-B053-0A92-4862-F5503D7D731E}"/>
              </a:ext>
            </a:extLst>
          </p:cNvPr>
          <p:cNvSpPr/>
          <p:nvPr/>
        </p:nvSpPr>
        <p:spPr>
          <a:xfrm>
            <a:off x="-1300035" y="2331856"/>
            <a:ext cx="1198800" cy="8855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000">
              <a:spcBef>
                <a:spcPct val="50000"/>
              </a:spcBef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 .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492B33B4-40A0-1D66-A593-559855E78B0C}"/>
              </a:ext>
            </a:extLst>
          </p:cNvPr>
          <p:cNvSpPr/>
          <p:nvPr/>
        </p:nvSpPr>
        <p:spPr>
          <a:xfrm>
            <a:off x="-1300035" y="4228546"/>
            <a:ext cx="1198800" cy="8855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000">
              <a:spcBef>
                <a:spcPct val="50000"/>
              </a:spcBef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 .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6607F5A0-932F-A2D9-8E2A-1C2E1C78EDB3}"/>
              </a:ext>
            </a:extLst>
          </p:cNvPr>
          <p:cNvSpPr/>
          <p:nvPr/>
        </p:nvSpPr>
        <p:spPr>
          <a:xfrm>
            <a:off x="-1689399" y="3251070"/>
            <a:ext cx="1198800" cy="8855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000">
              <a:spcBef>
                <a:spcPct val="50000"/>
              </a:spcBef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 .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A8F4C467-DD0B-4D3F-2C1A-FF04C20B01F8}"/>
              </a:ext>
            </a:extLst>
          </p:cNvPr>
          <p:cNvSpPr/>
          <p:nvPr/>
        </p:nvSpPr>
        <p:spPr>
          <a:xfrm>
            <a:off x="-1689399" y="5206022"/>
            <a:ext cx="1198800" cy="885500"/>
          </a:xfrm>
          <a:prstGeom prst="rect">
            <a:avLst/>
          </a:prstGeom>
          <a:solidFill>
            <a:srgbClr val="177F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000">
              <a:spcBef>
                <a:spcPct val="50000"/>
              </a:spcBef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 .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AC84A8EF-CE4B-B0D2-22D3-CD0CFB55BBC1}"/>
              </a:ext>
            </a:extLst>
          </p:cNvPr>
          <p:cNvSpPr/>
          <p:nvPr/>
        </p:nvSpPr>
        <p:spPr>
          <a:xfrm>
            <a:off x="12687672" y="1296118"/>
            <a:ext cx="1198800" cy="885500"/>
          </a:xfrm>
          <a:prstGeom prst="rect">
            <a:avLst/>
          </a:prstGeom>
          <a:solidFill>
            <a:srgbClr val="89BC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000">
              <a:spcBef>
                <a:spcPct val="50000"/>
              </a:spcBef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 .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2B02E7BC-281D-D1D4-6A6E-C20AD18FDF2F}"/>
              </a:ext>
            </a:extLst>
          </p:cNvPr>
          <p:cNvSpPr/>
          <p:nvPr/>
        </p:nvSpPr>
        <p:spPr>
          <a:xfrm>
            <a:off x="12298308" y="2273594"/>
            <a:ext cx="1198800" cy="8855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000">
              <a:spcBef>
                <a:spcPct val="50000"/>
              </a:spcBef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 .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C470C963-081B-9093-2D4E-14B3A4C737D1}"/>
              </a:ext>
            </a:extLst>
          </p:cNvPr>
          <p:cNvSpPr/>
          <p:nvPr/>
        </p:nvSpPr>
        <p:spPr>
          <a:xfrm>
            <a:off x="12298308" y="4228546"/>
            <a:ext cx="1198800" cy="8855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000">
              <a:spcBef>
                <a:spcPct val="50000"/>
              </a:spcBef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 .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B7CBC0B1-2198-7958-C936-2A9E43904307}"/>
              </a:ext>
            </a:extLst>
          </p:cNvPr>
          <p:cNvSpPr/>
          <p:nvPr/>
        </p:nvSpPr>
        <p:spPr>
          <a:xfrm>
            <a:off x="12687672" y="3251070"/>
            <a:ext cx="1198800" cy="8855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000">
              <a:spcBef>
                <a:spcPct val="50000"/>
              </a:spcBef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 .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D9758C1B-044E-D127-83C7-794A9BAF85A4}"/>
              </a:ext>
            </a:extLst>
          </p:cNvPr>
          <p:cNvSpPr/>
          <p:nvPr/>
        </p:nvSpPr>
        <p:spPr>
          <a:xfrm>
            <a:off x="12687672" y="5206022"/>
            <a:ext cx="1198800" cy="885500"/>
          </a:xfrm>
          <a:prstGeom prst="rect">
            <a:avLst/>
          </a:prstGeom>
          <a:solidFill>
            <a:srgbClr val="177F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000">
              <a:spcBef>
                <a:spcPct val="50000"/>
              </a:spcBef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 .</a:t>
            </a:r>
          </a:p>
        </p:txBody>
      </p:sp>
    </p:spTree>
    <p:extLst>
      <p:ext uri="{BB962C8B-B14F-4D97-AF65-F5344CB8AC3E}">
        <p14:creationId xmlns:p14="http://schemas.microsoft.com/office/powerpoint/2010/main" val="3946252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189636-45F6-161B-F154-E4E7BD5192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CEE0619-91E3-CBF3-FB54-8ECA8148A47D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3AFE3A12-B869-B432-2087-6DCD4123F83F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B040572C-37BC-5E3C-A1BF-B4042EAD154D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674A8CFE-AF0A-9E62-E4D6-C0EFADD08184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LOCATION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44FB55B4-0915-3251-A90D-D45F53A8B373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5E26B5B5-83F6-A41D-C63B-DD5DE908B454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PROCESS MAP</a:t>
            </a: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86A88CBE-1B14-06B7-1FFC-A9DB8A40349E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611A8615-73C5-9C52-8E49-16A7158967F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9D515CB9-E759-0733-2642-8FEA94043E9C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CCC51F8C-EBA4-02DD-DAF5-F33556DBD9F4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Hotel Check-Out</a:t>
            </a:r>
            <a:endParaRPr lang="en-US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A122C19-5400-DFB1-CBA0-F53277CD1CC2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3C3CD8B5-CEFF-9DA3-A0E7-46D340CF5A36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9B9805AC-EBF8-7ECC-56EC-D2032F121895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770B658E-5A95-16AF-FF1B-64A9C2E47F76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463CF752-2A98-8969-55CA-A0D4B22D64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0560649"/>
              </p:ext>
            </p:extLst>
          </p:nvPr>
        </p:nvGraphicFramePr>
        <p:xfrm>
          <a:off x="700310" y="768964"/>
          <a:ext cx="10352924" cy="5320072"/>
        </p:xfrm>
        <a:graphic>
          <a:graphicData uri="http://schemas.openxmlformats.org/drawingml/2006/table">
            <a:tbl>
              <a:tblPr/>
              <a:tblGrid>
                <a:gridCol w="16916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53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26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26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8265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8265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8265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8265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8547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200" b="0" i="0" u="none" strike="noStrike" spc="0" baseline="0" dirty="0">
                          <a:solidFill>
                            <a:schemeClr val="bg1"/>
                          </a:solidFill>
                          <a:latin typeface="+mn-lt"/>
                          <a:cs typeface="Readex Pro Deca Light" pitchFamily="2" charset="-78"/>
                        </a:rPr>
                        <a:t>Process flow</a:t>
                      </a:r>
                    </a:p>
                  </a:txBody>
                  <a:tcPr marL="0" marR="0" marT="0" marB="0" anchor="ctr">
                    <a:lnL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5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200" b="0" i="0" u="none" strike="noStrike" spc="0" dirty="0">
                          <a:solidFill>
                            <a:schemeClr val="bg1"/>
                          </a:solidFill>
                          <a:latin typeface="+mn-lt"/>
                          <a:cs typeface="Readex Pro Deca Light" pitchFamily="2" charset="-78"/>
                        </a:rPr>
                        <a:t>Description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5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200" b="0" i="0" u="none" strike="noStrike" spc="0" dirty="0">
                          <a:solidFill>
                            <a:schemeClr val="bg1"/>
                          </a:solidFill>
                          <a:latin typeface="+mn-lt"/>
                          <a:cs typeface="Readex Pro Deca Light" pitchFamily="2" charset="-78"/>
                        </a:rPr>
                        <a:t>Department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5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200" b="0" i="0" u="none" strike="noStrike" spc="0" dirty="0">
                          <a:solidFill>
                            <a:schemeClr val="bg1"/>
                          </a:solidFill>
                          <a:latin typeface="+mn-lt"/>
                          <a:cs typeface="Readex Pro Deca Light" pitchFamily="2" charset="-78"/>
                        </a:rPr>
                        <a:t>Responsible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5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200" b="0" i="0" u="none" strike="noStrike" spc="0" dirty="0">
                          <a:solidFill>
                            <a:schemeClr val="bg1"/>
                          </a:solidFill>
                          <a:latin typeface="+mn-lt"/>
                          <a:cs typeface="Readex Pro Deca Light" pitchFamily="2" charset="-78"/>
                        </a:rPr>
                        <a:t>Inputs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5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200" b="0" i="0" u="none" strike="noStrike" spc="0" dirty="0">
                          <a:solidFill>
                            <a:schemeClr val="bg1"/>
                          </a:solidFill>
                          <a:latin typeface="+mn-lt"/>
                          <a:cs typeface="Readex Pro Deca Light" pitchFamily="2" charset="-78"/>
                        </a:rPr>
                        <a:t>Outputs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5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200" b="0" i="0" u="none" strike="noStrike" spc="0" dirty="0">
                          <a:solidFill>
                            <a:schemeClr val="bg1"/>
                          </a:solidFill>
                          <a:latin typeface="+mn-lt"/>
                          <a:cs typeface="Readex Pro Deca Light" pitchFamily="2" charset="-78"/>
                        </a:rPr>
                        <a:t>Key metrics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5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200" b="0" i="0" u="none" strike="noStrike" spc="0" dirty="0">
                          <a:solidFill>
                            <a:schemeClr val="bg1"/>
                          </a:solidFill>
                          <a:latin typeface="+mn-lt"/>
                          <a:cs typeface="Readex Pro Deca Light" pitchFamily="2" charset="-78"/>
                        </a:rPr>
                        <a:t>Time range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5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6825">
                <a:tc rowSpan="8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endParaRPr lang="en-US" sz="1600" b="0" i="0" u="none" strike="noStrike" spc="0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Greet the guest and ask about stay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Front</a:t>
                      </a:r>
                      <a:b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</a:b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office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Front desk agent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6825">
                <a:tc v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spc="0" baseline="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Check guest balance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Front</a:t>
                      </a:r>
                      <a:b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</a:b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office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Front desk agent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Reservation number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Guest balance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0.5 – 1.5</a:t>
                      </a:r>
                      <a:b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</a:b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minutes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16825">
                <a:tc v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spc="0" baseline="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Prepare</a:t>
                      </a:r>
                      <a:r>
                        <a:rPr lang="en-US" sz="1400" b="0" i="0" u="none" strike="noStrike" spc="0" baseline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 invoice</a:t>
                      </a:r>
                      <a:br>
                        <a:rPr lang="en-US" sz="1400" b="0" i="0" u="none" strike="noStrike" spc="0" baseline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</a:br>
                      <a:r>
                        <a:rPr lang="en-US" sz="1400" b="0" i="0" u="none" strike="noStrike" spc="0" baseline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for guest</a:t>
                      </a:r>
                      <a:endParaRPr lang="en-US" sz="14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Front</a:t>
                      </a:r>
                      <a:b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</a:b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office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Front desk agent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Invoice</a:t>
                      </a:r>
                      <a:b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</a:b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print out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Time to prepare invoice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spc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16825">
                <a:tc v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spc="0" baseline="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Collect payment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Front</a:t>
                      </a:r>
                      <a:b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</a:b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office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Front desk agent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Payment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6825">
                <a:tc v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spc="0" baseline="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Handover invoice copy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Front</a:t>
                      </a:r>
                      <a:b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</a:b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office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Front desk agent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Enveloped invoice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6825">
                <a:tc v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spc="0" baseline="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Request guest to fill out satisfaction survey</a:t>
                      </a:r>
                      <a:br>
                        <a:rPr lang="en-US" sz="14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</a:br>
                      <a:r>
                        <a:rPr lang="en-US" sz="11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(Get his/her</a:t>
                      </a:r>
                      <a:r>
                        <a:rPr lang="en-US" sz="1100" b="0" i="0" u="none" strike="noStrike" spc="0" baseline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 consent</a:t>
                      </a:r>
                      <a:r>
                        <a:rPr lang="en-US" sz="11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Front</a:t>
                      </a:r>
                      <a:b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</a:b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office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Front desk agent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Satisfaction survey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Completed survey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Satisfaction rate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2.5 – 4.0</a:t>
                      </a:r>
                      <a:b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</a:b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minutes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6825">
                <a:tc v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spc="0" baseline="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Thank the guest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Front</a:t>
                      </a:r>
                      <a:b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</a:b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office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Front desk agent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6825">
                <a:tc v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spc="0" baseline="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Update room status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Front</a:t>
                      </a:r>
                      <a:b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</a:b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office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Front desk agent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Room number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Room</a:t>
                      </a:r>
                      <a:b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</a:br>
                      <a:r>
                        <a:rPr lang="en-US" sz="1300" b="0" i="0" u="none" strike="noStrike" spc="0" dirty="0">
                          <a:solidFill>
                            <a:schemeClr val="tx1"/>
                          </a:solidFill>
                          <a:latin typeface="+mn-lt"/>
                          <a:cs typeface="Readex Pro Deca Light" pitchFamily="2" charset="-78"/>
                        </a:rPr>
                        <a:t>status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i="0" u="none" strike="noStrike" spc="0" dirty="0">
                        <a:solidFill>
                          <a:schemeClr val="tx1"/>
                        </a:solidFill>
                        <a:latin typeface="+mn-lt"/>
                        <a:cs typeface="Readex Pro Deca Light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cxnSp>
        <p:nvCxnSpPr>
          <p:cNvPr id="33" name="Elbow Connector 5">
            <a:extLst>
              <a:ext uri="{FF2B5EF4-FFF2-40B4-BE49-F238E27FC236}">
                <a16:creationId xmlns:a16="http://schemas.microsoft.com/office/drawing/2014/main" id="{EDC71D3A-779D-0683-AA1C-2EE019BD9302}"/>
              </a:ext>
            </a:extLst>
          </p:cNvPr>
          <p:cNvCxnSpPr/>
          <p:nvPr/>
        </p:nvCxnSpPr>
        <p:spPr>
          <a:xfrm>
            <a:off x="2017391" y="4023648"/>
            <a:ext cx="12700" cy="1235209"/>
          </a:xfrm>
          <a:prstGeom prst="bentConnector3">
            <a:avLst>
              <a:gd name="adj1" fmla="val 1800000"/>
            </a:avLst>
          </a:pr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  <a:headEnd type="none" w="med" len="med"/>
            <a:tailEnd type="arrow" w="med" len="med"/>
          </a:ln>
          <a:effectLst/>
        </p:spPr>
      </p:cxnSp>
      <p:grpSp>
        <p:nvGrpSpPr>
          <p:cNvPr id="34" name="Group 33">
            <a:extLst>
              <a:ext uri="{FF2B5EF4-FFF2-40B4-BE49-F238E27FC236}">
                <a16:creationId xmlns:a16="http://schemas.microsoft.com/office/drawing/2014/main" id="{352BF58D-07A7-A553-943D-5F8940837A4B}"/>
              </a:ext>
            </a:extLst>
          </p:cNvPr>
          <p:cNvGrpSpPr/>
          <p:nvPr/>
        </p:nvGrpSpPr>
        <p:grpSpPr>
          <a:xfrm>
            <a:off x="1537699" y="1339935"/>
            <a:ext cx="492392" cy="4747885"/>
            <a:chOff x="1842499" y="1351919"/>
            <a:chExt cx="492392" cy="4747885"/>
          </a:xfrm>
        </p:grpSpPr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49D31C3F-06C7-E142-7DC9-8625411A9F89}"/>
                </a:ext>
              </a:extLst>
            </p:cNvPr>
            <p:cNvCxnSpPr/>
            <p:nvPr/>
          </p:nvCxnSpPr>
          <p:spPr bwMode="auto">
            <a:xfrm>
              <a:off x="2083206" y="1770743"/>
              <a:ext cx="1" cy="200719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E9ABF188-79AC-460F-0FE7-78F0069AB4EC}"/>
                </a:ext>
              </a:extLst>
            </p:cNvPr>
            <p:cNvCxnSpPr/>
            <p:nvPr/>
          </p:nvCxnSpPr>
          <p:spPr bwMode="auto">
            <a:xfrm flipH="1">
              <a:off x="2083206" y="2390290"/>
              <a:ext cx="1" cy="200719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61C1FCF4-8936-A8DE-06BD-1BBAB555FF11}"/>
                </a:ext>
              </a:extLst>
            </p:cNvPr>
            <p:cNvCxnSpPr/>
            <p:nvPr/>
          </p:nvCxnSpPr>
          <p:spPr bwMode="auto">
            <a:xfrm>
              <a:off x="2083206" y="3005954"/>
              <a:ext cx="0" cy="200719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687377C8-1587-D6F2-7F05-98462DDCF688}"/>
                </a:ext>
              </a:extLst>
            </p:cNvPr>
            <p:cNvCxnSpPr/>
            <p:nvPr/>
          </p:nvCxnSpPr>
          <p:spPr bwMode="auto">
            <a:xfrm>
              <a:off x="2083206" y="3625501"/>
              <a:ext cx="0" cy="200717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FF8851DD-7EBE-D94A-34E8-8CB686A82FC6}"/>
                </a:ext>
              </a:extLst>
            </p:cNvPr>
            <p:cNvGrpSpPr/>
            <p:nvPr/>
          </p:nvGrpSpPr>
          <p:grpSpPr>
            <a:xfrm>
              <a:off x="1844221" y="1351919"/>
              <a:ext cx="477970" cy="418828"/>
              <a:chOff x="2212274" y="5446109"/>
              <a:chExt cx="477970" cy="462307"/>
            </a:xfrm>
          </p:grpSpPr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B0DBF880-E127-4BD8-3492-2304B69467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12274" y="5446109"/>
                <a:ext cx="477970" cy="462307"/>
              </a:xfrm>
              <a:prstGeom prst="rect">
                <a:avLst/>
              </a:prstGeom>
              <a:solidFill>
                <a:srgbClr val="F8F8F8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ctr" anchorCtr="0" compatLnSpc="1">
                <a:prstTxWarp prst="textNoShape">
                  <a:avLst/>
                </a:prstTxWarp>
                <a:noAutofit/>
              </a:bodyPr>
              <a:lstStyle>
                <a:defPPr>
                  <a:defRPr lang="en-GB"/>
                </a:defPPr>
                <a:lvl1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defTabSz="914400">
                  <a:defRPr sz="1000"/>
                </a:pPr>
                <a:r>
                  <a:rPr lang="en-US" sz="1200" b="0" i="0" dirty="0">
                    <a:solidFill>
                      <a:srgbClr val="000000"/>
                    </a:solidFill>
                    <a:latin typeface="+mn-lt"/>
                    <a:cs typeface="Readex Pro Deca Light" pitchFamily="2" charset="-78"/>
                  </a:rPr>
                  <a:t> </a:t>
                </a:r>
                <a:br>
                  <a:rPr lang="en-US" sz="1200" b="0" i="0" dirty="0">
                    <a:solidFill>
                      <a:srgbClr val="000000"/>
                    </a:solidFill>
                    <a:latin typeface="+mn-lt"/>
                    <a:cs typeface="Readex Pro Deca Light" pitchFamily="2" charset="-78"/>
                  </a:rPr>
                </a:br>
                <a:endParaRPr lang="en-US" sz="1200" b="0" i="0" dirty="0">
                  <a:solidFill>
                    <a:srgbClr val="000000"/>
                  </a:solidFill>
                  <a:latin typeface="+mn-lt"/>
                  <a:cs typeface="Readex Pro Deca Light" pitchFamily="2" charset="-78"/>
                </a:endParaRPr>
              </a:p>
            </p:txBody>
          </p:sp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634C033A-7193-C6B5-D856-C9B774C63DC1}"/>
                  </a:ext>
                </a:extLst>
              </p:cNvPr>
              <p:cNvSpPr/>
              <p:nvPr/>
            </p:nvSpPr>
            <p:spPr>
              <a:xfrm>
                <a:off x="2212274" y="5502247"/>
                <a:ext cx="477970" cy="339728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000"/>
                </a:pPr>
                <a:r>
                  <a:rPr lang="en-US" sz="1400" kern="0" dirty="0">
                    <a:solidFill>
                      <a:srgbClr val="000000"/>
                    </a:solidFill>
                    <a:cs typeface="Readex Pro Deca Light" pitchFamily="2" charset="-78"/>
                  </a:rPr>
                  <a:t>1</a:t>
                </a:r>
              </a:p>
            </p:txBody>
          </p: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0912607B-1DF0-30E2-5171-DB6A2F198E4E}"/>
                </a:ext>
              </a:extLst>
            </p:cNvPr>
            <p:cNvGrpSpPr/>
            <p:nvPr/>
          </p:nvGrpSpPr>
          <p:grpSpPr>
            <a:xfrm>
              <a:off x="1844220" y="1971466"/>
              <a:ext cx="477972" cy="418828"/>
              <a:chOff x="3381671" y="5446109"/>
              <a:chExt cx="477972" cy="462307"/>
            </a:xfrm>
          </p:grpSpPr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147E1602-94CC-B9AD-8A60-7865F977DA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1673" y="5446109"/>
                <a:ext cx="477970" cy="462307"/>
              </a:xfrm>
              <a:prstGeom prst="rect">
                <a:avLst/>
              </a:prstGeom>
              <a:solidFill>
                <a:srgbClr val="F8F8F8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ctr" anchorCtr="0" compatLnSpc="1">
                <a:prstTxWarp prst="textNoShape">
                  <a:avLst/>
                </a:prstTxWarp>
                <a:noAutofit/>
              </a:bodyPr>
              <a:lstStyle>
                <a:defPPr>
                  <a:defRPr lang="en-GB"/>
                </a:defPPr>
                <a:lvl1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defTabSz="914400">
                  <a:defRPr sz="1000"/>
                </a:pPr>
                <a:r>
                  <a:rPr lang="en-US" sz="1200" b="0" i="0" dirty="0">
                    <a:solidFill>
                      <a:srgbClr val="000000"/>
                    </a:solidFill>
                    <a:latin typeface="+mn-lt"/>
                    <a:cs typeface="Readex Pro Deca Light" pitchFamily="2" charset="-78"/>
                  </a:rPr>
                  <a:t>  </a:t>
                </a:r>
                <a:br>
                  <a:rPr lang="en-US" sz="1200" b="0" i="0" dirty="0">
                    <a:solidFill>
                      <a:srgbClr val="000000"/>
                    </a:solidFill>
                    <a:latin typeface="+mn-lt"/>
                    <a:cs typeface="Readex Pro Deca Light" pitchFamily="2" charset="-78"/>
                  </a:rPr>
                </a:br>
                <a:endParaRPr lang="en-US" sz="1200" b="0" i="0" dirty="0">
                  <a:solidFill>
                    <a:srgbClr val="000000"/>
                  </a:solidFill>
                  <a:latin typeface="+mn-lt"/>
                  <a:cs typeface="Readex Pro Deca Light" pitchFamily="2" charset="-78"/>
                </a:endParaRPr>
              </a:p>
            </p:txBody>
          </p:sp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3F591AEF-DEAE-B9FC-1B47-22CC2289A1DE}"/>
                  </a:ext>
                </a:extLst>
              </p:cNvPr>
              <p:cNvSpPr/>
              <p:nvPr/>
            </p:nvSpPr>
            <p:spPr>
              <a:xfrm>
                <a:off x="3381671" y="5507395"/>
                <a:ext cx="477971" cy="339728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000"/>
                </a:pPr>
                <a:r>
                  <a:rPr lang="en-US" sz="1400" kern="0" dirty="0">
                    <a:solidFill>
                      <a:srgbClr val="000000"/>
                    </a:solidFill>
                    <a:cs typeface="Readex Pro Deca Light" pitchFamily="2" charset="-78"/>
                  </a:rPr>
                  <a:t>2</a:t>
                </a:r>
              </a:p>
            </p:txBody>
          </p:sp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6BA4618F-4829-5F79-60DD-5BC9BDA2A69E}"/>
                </a:ext>
              </a:extLst>
            </p:cNvPr>
            <p:cNvGrpSpPr/>
            <p:nvPr/>
          </p:nvGrpSpPr>
          <p:grpSpPr>
            <a:xfrm>
              <a:off x="1844221" y="3206677"/>
              <a:ext cx="477970" cy="418828"/>
              <a:chOff x="5695026" y="5446109"/>
              <a:chExt cx="477970" cy="462307"/>
            </a:xfrm>
          </p:grpSpPr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594AAF11-58EC-C690-E689-0042DA1BEE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95026" y="5446109"/>
                <a:ext cx="477970" cy="462307"/>
              </a:xfrm>
              <a:prstGeom prst="rect">
                <a:avLst/>
              </a:prstGeom>
              <a:solidFill>
                <a:srgbClr val="F8F8F8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ctr" anchorCtr="0" compatLnSpc="1">
                <a:prstTxWarp prst="textNoShape">
                  <a:avLst/>
                </a:prstTxWarp>
                <a:noAutofit/>
              </a:bodyPr>
              <a:lstStyle>
                <a:defPPr>
                  <a:defRPr lang="en-GB"/>
                </a:defPPr>
                <a:lvl1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defTabSz="914400">
                  <a:defRPr sz="1000"/>
                </a:pPr>
                <a:r>
                  <a:rPr lang="en-US" sz="1200" b="0" i="0" dirty="0">
                    <a:solidFill>
                      <a:srgbClr val="000000"/>
                    </a:solidFill>
                    <a:latin typeface="+mn-lt"/>
                    <a:cs typeface="Readex Pro Deca Light" pitchFamily="2" charset="-78"/>
                  </a:rPr>
                  <a:t>  </a:t>
                </a:r>
                <a:br>
                  <a:rPr lang="en-US" sz="1200" b="0" i="0" dirty="0">
                    <a:solidFill>
                      <a:srgbClr val="000000"/>
                    </a:solidFill>
                    <a:latin typeface="+mn-lt"/>
                    <a:cs typeface="Readex Pro Deca Light" pitchFamily="2" charset="-78"/>
                  </a:rPr>
                </a:br>
                <a:endParaRPr lang="en-US" sz="1200" b="0" i="0" dirty="0">
                  <a:solidFill>
                    <a:srgbClr val="000000"/>
                  </a:solidFill>
                  <a:latin typeface="+mn-lt"/>
                  <a:cs typeface="Readex Pro Deca Light" pitchFamily="2" charset="-78"/>
                </a:endParaRPr>
              </a:p>
            </p:txBody>
          </p:sp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C7A15F44-A4CE-E398-4F3A-94B0DB81D19F}"/>
                  </a:ext>
                </a:extLst>
              </p:cNvPr>
              <p:cNvSpPr/>
              <p:nvPr/>
            </p:nvSpPr>
            <p:spPr>
              <a:xfrm>
                <a:off x="5695026" y="5512497"/>
                <a:ext cx="476248" cy="339728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000"/>
                </a:pPr>
                <a:r>
                  <a:rPr lang="en-US" sz="1400" kern="0" dirty="0">
                    <a:solidFill>
                      <a:srgbClr val="000000"/>
                    </a:solidFill>
                    <a:cs typeface="Readex Pro Deca Light" pitchFamily="2" charset="-78"/>
                  </a:rPr>
                  <a:t>4</a:t>
                </a: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93D3B26E-AFA7-6174-AFCE-B418B81665D8}"/>
                </a:ext>
              </a:extLst>
            </p:cNvPr>
            <p:cNvGrpSpPr/>
            <p:nvPr/>
          </p:nvGrpSpPr>
          <p:grpSpPr>
            <a:xfrm>
              <a:off x="1844221" y="3826222"/>
              <a:ext cx="477970" cy="418828"/>
              <a:chOff x="6864425" y="5446109"/>
              <a:chExt cx="477970" cy="462307"/>
            </a:xfrm>
          </p:grpSpPr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4BC86FE6-BD2C-F056-90A2-6E76B57489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64425" y="5446109"/>
                <a:ext cx="477970" cy="462307"/>
              </a:xfrm>
              <a:prstGeom prst="rect">
                <a:avLst/>
              </a:prstGeom>
              <a:solidFill>
                <a:srgbClr val="F8F8F8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ctr" anchorCtr="0" compatLnSpc="1">
                <a:prstTxWarp prst="textNoShape">
                  <a:avLst/>
                </a:prstTxWarp>
                <a:noAutofit/>
              </a:bodyPr>
              <a:lstStyle>
                <a:defPPr>
                  <a:defRPr lang="en-GB"/>
                </a:defPPr>
                <a:lvl1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defTabSz="914400">
                  <a:defRPr sz="1000"/>
                </a:pPr>
                <a:r>
                  <a:rPr lang="en-US" sz="1200" b="0" i="0" dirty="0">
                    <a:solidFill>
                      <a:srgbClr val="000000"/>
                    </a:solidFill>
                    <a:latin typeface="+mn-lt"/>
                    <a:cs typeface="Readex Pro Deca Light" pitchFamily="2" charset="-78"/>
                  </a:rPr>
                  <a:t>  </a:t>
                </a:r>
                <a:br>
                  <a:rPr lang="en-US" sz="1200" b="0" i="0" dirty="0">
                    <a:solidFill>
                      <a:srgbClr val="000000"/>
                    </a:solidFill>
                    <a:latin typeface="+mn-lt"/>
                    <a:cs typeface="Readex Pro Deca Light" pitchFamily="2" charset="-78"/>
                  </a:rPr>
                </a:br>
                <a:endParaRPr lang="en-US" sz="1200" b="0" i="0" dirty="0">
                  <a:solidFill>
                    <a:srgbClr val="000000"/>
                  </a:solidFill>
                  <a:latin typeface="+mn-lt"/>
                  <a:cs typeface="Readex Pro Deca Light" pitchFamily="2" charset="-78"/>
                </a:endParaRPr>
              </a:p>
            </p:txBody>
          </p:sp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6953B00F-706E-CFF6-EF97-AC69F44BE8E1}"/>
                  </a:ext>
                </a:extLst>
              </p:cNvPr>
              <p:cNvSpPr/>
              <p:nvPr/>
            </p:nvSpPr>
            <p:spPr>
              <a:xfrm>
                <a:off x="6864425" y="5507394"/>
                <a:ext cx="477970" cy="339728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000"/>
                </a:pPr>
                <a:r>
                  <a:rPr lang="en-US" sz="1400" kern="0" dirty="0">
                    <a:solidFill>
                      <a:srgbClr val="000000"/>
                    </a:solidFill>
                    <a:cs typeface="Readex Pro Deca Light" pitchFamily="2" charset="-78"/>
                  </a:rPr>
                  <a:t>5</a:t>
                </a:r>
              </a:p>
            </p:txBody>
          </p: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F5023D56-E383-A888-F64A-AB42D3B7B4A0}"/>
                </a:ext>
              </a:extLst>
            </p:cNvPr>
            <p:cNvGrpSpPr/>
            <p:nvPr/>
          </p:nvGrpSpPr>
          <p:grpSpPr>
            <a:xfrm>
              <a:off x="1844221" y="2595825"/>
              <a:ext cx="477970" cy="418828"/>
              <a:chOff x="5695026" y="5446109"/>
              <a:chExt cx="477970" cy="462307"/>
            </a:xfrm>
          </p:grpSpPr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602AB551-CDE1-C4CE-36E6-75AF8A59A5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95026" y="5446109"/>
                <a:ext cx="477970" cy="462307"/>
              </a:xfrm>
              <a:prstGeom prst="rect">
                <a:avLst/>
              </a:prstGeom>
              <a:solidFill>
                <a:srgbClr val="F8F8F8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ctr" anchorCtr="0" compatLnSpc="1">
                <a:prstTxWarp prst="textNoShape">
                  <a:avLst/>
                </a:prstTxWarp>
                <a:noAutofit/>
              </a:bodyPr>
              <a:lstStyle>
                <a:defPPr>
                  <a:defRPr lang="en-GB"/>
                </a:defPPr>
                <a:lvl1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defTabSz="914400">
                  <a:defRPr sz="1000"/>
                </a:pPr>
                <a:r>
                  <a:rPr lang="en-US" sz="1200" b="0" i="0" dirty="0">
                    <a:solidFill>
                      <a:srgbClr val="000000"/>
                    </a:solidFill>
                    <a:latin typeface="+mn-lt"/>
                    <a:cs typeface="Readex Pro Deca Light" pitchFamily="2" charset="-78"/>
                  </a:rPr>
                  <a:t>  </a:t>
                </a:r>
                <a:br>
                  <a:rPr lang="en-US" sz="1200" b="0" i="0" dirty="0">
                    <a:solidFill>
                      <a:srgbClr val="000000"/>
                    </a:solidFill>
                    <a:latin typeface="+mn-lt"/>
                    <a:cs typeface="Readex Pro Deca Light" pitchFamily="2" charset="-78"/>
                  </a:rPr>
                </a:br>
                <a:endParaRPr lang="en-US" sz="1200" b="0" i="0" dirty="0">
                  <a:solidFill>
                    <a:srgbClr val="000000"/>
                  </a:solidFill>
                  <a:latin typeface="+mn-lt"/>
                  <a:cs typeface="Readex Pro Deca Light" pitchFamily="2" charset="-78"/>
                </a:endParaRPr>
              </a:p>
            </p:txBody>
          </p:sp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6026341F-71CB-98A5-5045-9BC0459DEB6D}"/>
                  </a:ext>
                </a:extLst>
              </p:cNvPr>
              <p:cNvSpPr/>
              <p:nvPr/>
            </p:nvSpPr>
            <p:spPr>
              <a:xfrm>
                <a:off x="5695026" y="5512497"/>
                <a:ext cx="476248" cy="339728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000"/>
                </a:pPr>
                <a:r>
                  <a:rPr lang="en-US" sz="1400" kern="0" dirty="0">
                    <a:solidFill>
                      <a:srgbClr val="000000"/>
                    </a:solidFill>
                    <a:cs typeface="Readex Pro Deca Light" pitchFamily="2" charset="-78"/>
                  </a:rPr>
                  <a:t>3</a:t>
                </a:r>
              </a:p>
            </p:txBody>
          </p:sp>
        </p:grpSp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7F51E9D2-553D-E480-10F0-C5D72AFEB218}"/>
                </a:ext>
              </a:extLst>
            </p:cNvPr>
            <p:cNvCxnSpPr>
              <a:endCxn id="51" idx="0"/>
            </p:cNvCxnSpPr>
            <p:nvPr/>
          </p:nvCxnSpPr>
          <p:spPr bwMode="auto">
            <a:xfrm flipH="1">
              <a:off x="2081484" y="4245044"/>
              <a:ext cx="1724" cy="216873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6C3BB369-1032-E048-E79A-8BDBBD8F9F8C}"/>
                </a:ext>
              </a:extLst>
            </p:cNvPr>
            <p:cNvCxnSpPr/>
            <p:nvPr/>
          </p:nvCxnSpPr>
          <p:spPr bwMode="auto">
            <a:xfrm>
              <a:off x="2083206" y="4860708"/>
              <a:ext cx="0" cy="200719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06DB1F06-82BA-419F-18CE-F9EDE9BAA38C}"/>
                </a:ext>
              </a:extLst>
            </p:cNvPr>
            <p:cNvCxnSpPr/>
            <p:nvPr/>
          </p:nvCxnSpPr>
          <p:spPr bwMode="auto">
            <a:xfrm>
              <a:off x="2083206" y="5480255"/>
              <a:ext cx="0" cy="200717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ADB65730-AAB9-AA42-D2B4-0819BF1AAA57}"/>
                </a:ext>
              </a:extLst>
            </p:cNvPr>
            <p:cNvGrpSpPr/>
            <p:nvPr/>
          </p:nvGrpSpPr>
          <p:grpSpPr>
            <a:xfrm>
              <a:off x="1844221" y="5061431"/>
              <a:ext cx="477970" cy="418828"/>
              <a:chOff x="5695026" y="5446109"/>
              <a:chExt cx="477970" cy="462307"/>
            </a:xfrm>
          </p:grpSpPr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B0E5C0D6-13CF-883A-858D-53D759BF3B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95026" y="5446109"/>
                <a:ext cx="477970" cy="462307"/>
              </a:xfrm>
              <a:prstGeom prst="rect">
                <a:avLst/>
              </a:prstGeom>
              <a:solidFill>
                <a:srgbClr val="F8F8F8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ctr" anchorCtr="0" compatLnSpc="1">
                <a:prstTxWarp prst="textNoShape">
                  <a:avLst/>
                </a:prstTxWarp>
                <a:noAutofit/>
              </a:bodyPr>
              <a:lstStyle>
                <a:defPPr>
                  <a:defRPr lang="en-GB"/>
                </a:defPPr>
                <a:lvl1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defTabSz="914400">
                  <a:defRPr sz="1000"/>
                </a:pPr>
                <a:r>
                  <a:rPr lang="en-US" sz="1200" b="0" i="0" dirty="0">
                    <a:solidFill>
                      <a:srgbClr val="000000"/>
                    </a:solidFill>
                    <a:latin typeface="+mn-lt"/>
                    <a:cs typeface="Readex Pro Deca Light" pitchFamily="2" charset="-78"/>
                  </a:rPr>
                  <a:t>  </a:t>
                </a:r>
                <a:br>
                  <a:rPr lang="en-US" sz="1200" b="0" i="0" dirty="0">
                    <a:solidFill>
                      <a:srgbClr val="000000"/>
                    </a:solidFill>
                    <a:latin typeface="+mn-lt"/>
                    <a:cs typeface="Readex Pro Deca Light" pitchFamily="2" charset="-78"/>
                  </a:rPr>
                </a:br>
                <a:endParaRPr lang="en-US" sz="1200" b="0" i="0" dirty="0">
                  <a:solidFill>
                    <a:srgbClr val="000000"/>
                  </a:solidFill>
                  <a:latin typeface="+mn-lt"/>
                  <a:cs typeface="Readex Pro Deca Light" pitchFamily="2" charset="-78"/>
                </a:endParaRPr>
              </a:p>
            </p:txBody>
          </p:sp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7C0F5FBD-8D89-480D-D4CA-D7F0AA69617B}"/>
                  </a:ext>
                </a:extLst>
              </p:cNvPr>
              <p:cNvSpPr/>
              <p:nvPr/>
            </p:nvSpPr>
            <p:spPr>
              <a:xfrm>
                <a:off x="5695026" y="5512497"/>
                <a:ext cx="476248" cy="339728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000"/>
                </a:pPr>
                <a:r>
                  <a:rPr lang="en-US" sz="1400" kern="0" dirty="0">
                    <a:solidFill>
                      <a:srgbClr val="000000"/>
                    </a:solidFill>
                    <a:cs typeface="Readex Pro Deca Light" pitchFamily="2" charset="-78"/>
                  </a:rPr>
                  <a:t>7</a:t>
                </a:r>
              </a:p>
            </p:txBody>
          </p:sp>
        </p:grp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EFA43E00-DC40-453E-3F81-F6E2FD944822}"/>
                </a:ext>
              </a:extLst>
            </p:cNvPr>
            <p:cNvGrpSpPr/>
            <p:nvPr/>
          </p:nvGrpSpPr>
          <p:grpSpPr>
            <a:xfrm>
              <a:off x="1844221" y="5680976"/>
              <a:ext cx="477970" cy="418828"/>
              <a:chOff x="6864425" y="5446109"/>
              <a:chExt cx="477970" cy="462307"/>
            </a:xfrm>
          </p:grpSpPr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BAA04B80-D66D-53B7-C74F-A086943559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64425" y="5446109"/>
                <a:ext cx="477970" cy="462307"/>
              </a:xfrm>
              <a:prstGeom prst="rect">
                <a:avLst/>
              </a:prstGeom>
              <a:solidFill>
                <a:srgbClr val="F8F8F8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ctr" anchorCtr="0" compatLnSpc="1">
                <a:prstTxWarp prst="textNoShape">
                  <a:avLst/>
                </a:prstTxWarp>
                <a:noAutofit/>
              </a:bodyPr>
              <a:lstStyle>
                <a:defPPr>
                  <a:defRPr lang="en-GB"/>
                </a:defPPr>
                <a:lvl1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defTabSz="914400">
                  <a:defRPr sz="1000"/>
                </a:pPr>
                <a:r>
                  <a:rPr lang="en-US" sz="1200" b="0" i="0" dirty="0">
                    <a:solidFill>
                      <a:srgbClr val="000000"/>
                    </a:solidFill>
                    <a:latin typeface="+mn-lt"/>
                    <a:cs typeface="Readex Pro Deca Light" pitchFamily="2" charset="-78"/>
                  </a:rPr>
                  <a:t>  </a:t>
                </a:r>
                <a:br>
                  <a:rPr lang="en-US" sz="1200" b="0" i="0" dirty="0">
                    <a:solidFill>
                      <a:srgbClr val="000000"/>
                    </a:solidFill>
                    <a:latin typeface="+mn-lt"/>
                    <a:cs typeface="Readex Pro Deca Light" pitchFamily="2" charset="-78"/>
                  </a:rPr>
                </a:br>
                <a:endParaRPr lang="en-US" sz="1200" b="0" i="0" dirty="0">
                  <a:solidFill>
                    <a:srgbClr val="000000"/>
                  </a:solidFill>
                  <a:latin typeface="+mn-lt"/>
                  <a:cs typeface="Readex Pro Deca Light" pitchFamily="2" charset="-78"/>
                </a:endParaRPr>
              </a:p>
            </p:txBody>
          </p:sp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BEB40D08-7AE7-4780-7CFB-0561D142E9AE}"/>
                  </a:ext>
                </a:extLst>
              </p:cNvPr>
              <p:cNvSpPr/>
              <p:nvPr/>
            </p:nvSpPr>
            <p:spPr>
              <a:xfrm>
                <a:off x="6864425" y="5507394"/>
                <a:ext cx="477970" cy="339728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000"/>
                </a:pPr>
                <a:r>
                  <a:rPr lang="en-US" sz="1400" kern="0" dirty="0">
                    <a:solidFill>
                      <a:srgbClr val="000000"/>
                    </a:solidFill>
                    <a:cs typeface="Readex Pro Deca Light" pitchFamily="2" charset="-78"/>
                  </a:rPr>
                  <a:t>8</a:t>
                </a:r>
              </a:p>
            </p:txBody>
          </p:sp>
        </p:grp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D4B949AD-5013-2D80-F4AC-F1CD62639FAA}"/>
                </a:ext>
              </a:extLst>
            </p:cNvPr>
            <p:cNvGrpSpPr/>
            <p:nvPr/>
          </p:nvGrpSpPr>
          <p:grpSpPr>
            <a:xfrm>
              <a:off x="1842499" y="4461921"/>
              <a:ext cx="477970" cy="418828"/>
              <a:chOff x="5695026" y="5446109"/>
              <a:chExt cx="477970" cy="462307"/>
            </a:xfrm>
          </p:grpSpPr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13479A0D-55F1-EDC2-AFA6-90DD51ED9A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95026" y="5446109"/>
                <a:ext cx="477970" cy="462307"/>
              </a:xfrm>
              <a:prstGeom prst="rect">
                <a:avLst/>
              </a:prstGeom>
              <a:solidFill>
                <a:srgbClr val="F8F8F8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ctr" anchorCtr="0" compatLnSpc="1">
                <a:prstTxWarp prst="textNoShape">
                  <a:avLst/>
                </a:prstTxWarp>
                <a:noAutofit/>
              </a:bodyPr>
              <a:lstStyle>
                <a:defPPr>
                  <a:defRPr lang="en-GB"/>
                </a:defPPr>
                <a:lvl1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defTabSz="914400">
                  <a:defRPr sz="1000"/>
                </a:pPr>
                <a:r>
                  <a:rPr lang="en-US" sz="1200" b="0" i="0" dirty="0">
                    <a:solidFill>
                      <a:srgbClr val="000000"/>
                    </a:solidFill>
                    <a:latin typeface="+mn-lt"/>
                    <a:cs typeface="Readex Pro Deca Light" pitchFamily="2" charset="-78"/>
                  </a:rPr>
                  <a:t>  </a:t>
                </a:r>
                <a:br>
                  <a:rPr lang="en-US" sz="1200" b="0" i="0" dirty="0">
                    <a:solidFill>
                      <a:srgbClr val="000000"/>
                    </a:solidFill>
                    <a:latin typeface="+mn-lt"/>
                    <a:cs typeface="Readex Pro Deca Light" pitchFamily="2" charset="-78"/>
                  </a:rPr>
                </a:br>
                <a:endParaRPr lang="en-US" sz="1200" b="0" i="0" dirty="0">
                  <a:solidFill>
                    <a:srgbClr val="000000"/>
                  </a:solidFill>
                  <a:latin typeface="+mn-lt"/>
                  <a:cs typeface="Readex Pro Deca Light" pitchFamily="2" charset="-78"/>
                </a:endParaRPr>
              </a:p>
            </p:txBody>
          </p:sp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2594699E-45A9-6D45-8E6E-5FAC2146B160}"/>
                  </a:ext>
                </a:extLst>
              </p:cNvPr>
              <p:cNvSpPr/>
              <p:nvPr/>
            </p:nvSpPr>
            <p:spPr>
              <a:xfrm>
                <a:off x="5695026" y="5512497"/>
                <a:ext cx="476248" cy="339728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000"/>
                </a:pPr>
                <a:r>
                  <a:rPr lang="en-US" sz="1400" kern="0" dirty="0">
                    <a:solidFill>
                      <a:srgbClr val="000000"/>
                    </a:solidFill>
                    <a:cs typeface="Readex Pro Deca Light" pitchFamily="2" charset="-78"/>
                  </a:rPr>
                  <a:t>6</a:t>
                </a:r>
              </a:p>
            </p:txBody>
          </p:sp>
        </p:grpSp>
        <p:cxnSp>
          <p:nvCxnSpPr>
            <p:cNvPr id="50" name="Elbow Connector 5">
              <a:extLst>
                <a:ext uri="{FF2B5EF4-FFF2-40B4-BE49-F238E27FC236}">
                  <a16:creationId xmlns:a16="http://schemas.microsoft.com/office/drawing/2014/main" id="{5C4B27C3-9B86-BCCE-7B0F-37B841290A8E}"/>
                </a:ext>
              </a:extLst>
            </p:cNvPr>
            <p:cNvCxnSpPr>
              <a:stCxn id="59" idx="3"/>
              <a:endCxn id="55" idx="3"/>
            </p:cNvCxnSpPr>
            <p:nvPr/>
          </p:nvCxnSpPr>
          <p:spPr>
            <a:xfrm>
              <a:off x="2322191" y="4035632"/>
              <a:ext cx="12700" cy="1235209"/>
            </a:xfrm>
            <a:prstGeom prst="bentConnector3">
              <a:avLst>
                <a:gd name="adj1" fmla="val 1800000"/>
              </a:avLst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627226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178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50171</TotalTime>
  <Words>266</Words>
  <Application>Microsoft Office PowerPoint</Application>
  <PresentationFormat>Widescreen</PresentationFormat>
  <Paragraphs>136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Aleo-Regular</vt:lpstr>
      <vt:lpstr>Arial</vt:lpstr>
      <vt:lpstr>Calibri</vt:lpstr>
      <vt:lpstr>Calibri Light</vt:lpstr>
      <vt:lpstr>Readex Pro</vt:lpstr>
      <vt:lpstr>Readex Pro Deca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Nikash</dc:creator>
  <cp:lastModifiedBy>Tulsi Ranaot</cp:lastModifiedBy>
  <cp:revision>1256</cp:revision>
  <cp:lastPrinted>2025-08-05T06:42:25Z</cp:lastPrinted>
  <dcterms:created xsi:type="dcterms:W3CDTF">2018-03-01T11:16:05Z</dcterms:created>
  <dcterms:modified xsi:type="dcterms:W3CDTF">2025-10-02T11:10:30Z</dcterms:modified>
</cp:coreProperties>
</file>