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4" r:id="rId2"/>
    <p:sldId id="951" r:id="rId3"/>
    <p:sldId id="947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50490-3B58-BD54-4096-2E02010BF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69789D-EC7C-E6E2-6572-8B8D7A3E27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C953BA-9DCE-64B7-80E1-6B5DD40778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CF194-E578-BAA0-F158-C17A7BBC4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5261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LOCATION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PEST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6C74197-8E10-0109-7FF6-4EA4C37C90DD}"/>
              </a:ext>
            </a:extLst>
          </p:cNvPr>
          <p:cNvGrpSpPr/>
          <p:nvPr/>
        </p:nvGrpSpPr>
        <p:grpSpPr>
          <a:xfrm>
            <a:off x="140129" y="952519"/>
            <a:ext cx="11911742" cy="5143481"/>
            <a:chOff x="140129" y="1117601"/>
            <a:chExt cx="11911742" cy="4968413"/>
          </a:xfrm>
        </p:grpSpPr>
        <p:sp>
          <p:nvSpPr>
            <p:cNvPr id="3" name="Rounded Rectangle 43">
              <a:extLst>
                <a:ext uri="{FF2B5EF4-FFF2-40B4-BE49-F238E27FC236}">
                  <a16:creationId xmlns:a16="http://schemas.microsoft.com/office/drawing/2014/main" id="{E95045A6-6032-1CE2-6B98-294BE6724B29}"/>
                </a:ext>
              </a:extLst>
            </p:cNvPr>
            <p:cNvSpPr/>
            <p:nvPr/>
          </p:nvSpPr>
          <p:spPr>
            <a:xfrm flipH="1">
              <a:off x="140129" y="1117601"/>
              <a:ext cx="5955870" cy="2480762"/>
            </a:xfrm>
            <a:prstGeom prst="round1Rect">
              <a:avLst/>
            </a:prstGeom>
            <a:solidFill>
              <a:srgbClr val="0C9DA4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4" name="Rounded Rectangle 46">
              <a:extLst>
                <a:ext uri="{FF2B5EF4-FFF2-40B4-BE49-F238E27FC236}">
                  <a16:creationId xmlns:a16="http://schemas.microsoft.com/office/drawing/2014/main" id="{93CB2086-456B-6B96-E1DC-6C4B55EF2E3E}"/>
                </a:ext>
              </a:extLst>
            </p:cNvPr>
            <p:cNvSpPr/>
            <p:nvPr/>
          </p:nvSpPr>
          <p:spPr>
            <a:xfrm flipH="1" flipV="1">
              <a:off x="140129" y="3605252"/>
              <a:ext cx="5955869" cy="2480762"/>
            </a:xfrm>
            <a:prstGeom prst="round1Rect">
              <a:avLst/>
            </a:prstGeom>
            <a:solidFill>
              <a:srgbClr val="7F7F7F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Rounded Rectangle 44">
              <a:extLst>
                <a:ext uri="{FF2B5EF4-FFF2-40B4-BE49-F238E27FC236}">
                  <a16:creationId xmlns:a16="http://schemas.microsoft.com/office/drawing/2014/main" id="{4E3D150B-D7B5-38A2-E67E-3E7F52CB1DF1}"/>
                </a:ext>
              </a:extLst>
            </p:cNvPr>
            <p:cNvSpPr/>
            <p:nvPr/>
          </p:nvSpPr>
          <p:spPr>
            <a:xfrm>
              <a:off x="6095999" y="1117601"/>
              <a:ext cx="5955871" cy="2480762"/>
            </a:xfrm>
            <a:prstGeom prst="round1Rect">
              <a:avLst/>
            </a:prstGeom>
            <a:solidFill>
              <a:srgbClr val="FFC9DE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Rounded Rectangle 46">
              <a:extLst>
                <a:ext uri="{FF2B5EF4-FFF2-40B4-BE49-F238E27FC236}">
                  <a16:creationId xmlns:a16="http://schemas.microsoft.com/office/drawing/2014/main" id="{6EFB208A-7B54-839C-CCFF-0E16F638C75F}"/>
                </a:ext>
              </a:extLst>
            </p:cNvPr>
            <p:cNvSpPr/>
            <p:nvPr/>
          </p:nvSpPr>
          <p:spPr>
            <a:xfrm flipV="1">
              <a:off x="6095999" y="3605252"/>
              <a:ext cx="5955872" cy="2480762"/>
            </a:xfrm>
            <a:prstGeom prst="round1Rect">
              <a:avLst/>
            </a:prstGeom>
            <a:solidFill>
              <a:srgbClr val="F2F2F2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298782B-2220-4FB4-D46E-C8BB6216ED4C}"/>
                </a:ext>
              </a:extLst>
            </p:cNvPr>
            <p:cNvSpPr txBox="1"/>
            <p:nvPr/>
          </p:nvSpPr>
          <p:spPr>
            <a:xfrm>
              <a:off x="414730" y="1130804"/>
              <a:ext cx="1633561" cy="354072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schemeClr val="bg1"/>
                  </a:solidFill>
                  <a:cs typeface="Readex Pro" pitchFamily="2" charset="-78"/>
                </a:rPr>
                <a:t>POLITICAL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846D746B-60DF-B5AA-8277-1B408438B3FC}"/>
                </a:ext>
              </a:extLst>
            </p:cNvPr>
            <p:cNvSpPr txBox="1"/>
            <p:nvPr/>
          </p:nvSpPr>
          <p:spPr>
            <a:xfrm>
              <a:off x="414730" y="5718738"/>
              <a:ext cx="1208765" cy="354072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schemeClr val="bg1"/>
                  </a:solidFill>
                  <a:cs typeface="Readex Pro" pitchFamily="2" charset="-78"/>
                </a:rPr>
                <a:t>SOCIAL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7D6A644-00EA-80BA-E7D2-8210BD27E5C5}"/>
                </a:ext>
              </a:extLst>
            </p:cNvPr>
            <p:cNvSpPr txBox="1"/>
            <p:nvPr/>
          </p:nvSpPr>
          <p:spPr>
            <a:xfrm>
              <a:off x="10105236" y="1130804"/>
              <a:ext cx="1672034" cy="354072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dirty="0">
                  <a:cs typeface="Readex Pro" pitchFamily="2" charset="-78"/>
                </a:rPr>
                <a:t>ECONOMIC</a:t>
              </a:r>
              <a:endParaRPr lang="en-US" sz="2000" i="0" dirty="0">
                <a:cs typeface="Readex Pro" pitchFamily="2" charset="-78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C738809-099A-F56F-0076-26C0D4801318}"/>
                </a:ext>
              </a:extLst>
            </p:cNvPr>
            <p:cNvSpPr txBox="1"/>
            <p:nvPr/>
          </p:nvSpPr>
          <p:spPr>
            <a:xfrm>
              <a:off x="9298926" y="5718738"/>
              <a:ext cx="2478344" cy="354072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prstClr val="black"/>
                  </a:solidFill>
                  <a:cs typeface="Readex Pro" pitchFamily="2" charset="-78"/>
                </a:rPr>
                <a:t>TECHNOLOGICAL</a:t>
              </a:r>
            </a:p>
          </p:txBody>
        </p:sp>
      </p:grpSp>
      <p:sp>
        <p:nvSpPr>
          <p:cNvPr id="59" name="Rounded Rectangle 54">
            <a:extLst>
              <a:ext uri="{FF2B5EF4-FFF2-40B4-BE49-F238E27FC236}">
                <a16:creationId xmlns:a16="http://schemas.microsoft.com/office/drawing/2014/main" id="{33E3AD90-CA2D-D107-087C-4CD5BF7A72B7}"/>
              </a:ext>
            </a:extLst>
          </p:cNvPr>
          <p:cNvSpPr/>
          <p:nvPr/>
        </p:nvSpPr>
        <p:spPr>
          <a:xfrm>
            <a:off x="182818" y="575192"/>
            <a:ext cx="11826362" cy="34133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72000" tIns="36000" rIns="72000" bIns="36000" rtlCol="0" anchor="ctr" anchorCtr="0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cs typeface="Readex Pro Deca Light" pitchFamily="2" charset="-78"/>
              </a:rPr>
              <a:t>Plot the significant opportunities and threats on the following PEST Matrix: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Readex Pro Deca Ligh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E1BFC-4A41-0A9B-7218-98A1BCDCD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F66BD-FBC9-90BC-15C5-40818731E261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113DE192-9A92-C7F0-AA72-ABB4CDE787D5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08192DAA-8A6E-A319-FEB8-EC8224E611AC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79C0156A-53F6-7B03-BB63-B00C1B19EB20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LOCATION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BD273FBF-4E32-77F7-497D-857B4E4807F0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BDBF5471-179F-FC06-4B2C-8E6A0BE92CE9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PEST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8002C87-A906-9000-172C-51E7F0B15943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4405EE88-DC0E-AF66-00BA-F6267340372E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04307B6-781D-A465-7B28-A5E33F93364F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AB3CDE81-DC40-B721-E506-65EB4443B781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9CD4976-DB68-9BC9-B47C-345E7C71FA0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EE7C0B10-4A7A-D679-B808-77F7A7DEAF30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BF135A1F-1834-877D-5C79-B0954F67B63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C9921F5D-10AF-9A65-F7BB-D761DDA5C5EA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9C14615-C95C-0250-ADE4-D3E97D2EDFAC}"/>
              </a:ext>
            </a:extLst>
          </p:cNvPr>
          <p:cNvGrpSpPr/>
          <p:nvPr/>
        </p:nvGrpSpPr>
        <p:grpSpPr>
          <a:xfrm>
            <a:off x="280260" y="964665"/>
            <a:ext cx="11225940" cy="4597935"/>
            <a:chOff x="140130" y="1117601"/>
            <a:chExt cx="11911740" cy="4968414"/>
          </a:xfrm>
        </p:grpSpPr>
        <p:sp>
          <p:nvSpPr>
            <p:cNvPr id="20" name="Rounded Rectangle 43">
              <a:extLst>
                <a:ext uri="{FF2B5EF4-FFF2-40B4-BE49-F238E27FC236}">
                  <a16:creationId xmlns:a16="http://schemas.microsoft.com/office/drawing/2014/main" id="{D81B1AF1-9686-C411-BE6B-653996F977A2}"/>
                </a:ext>
              </a:extLst>
            </p:cNvPr>
            <p:cNvSpPr/>
            <p:nvPr/>
          </p:nvSpPr>
          <p:spPr>
            <a:xfrm flipH="1">
              <a:off x="140130" y="1117601"/>
              <a:ext cx="3972473" cy="2480762"/>
            </a:xfrm>
            <a:prstGeom prst="round1Rect">
              <a:avLst/>
            </a:prstGeom>
            <a:solidFill>
              <a:srgbClr val="0C9DA4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1" name="Rounded Rectangle 46">
              <a:extLst>
                <a:ext uri="{FF2B5EF4-FFF2-40B4-BE49-F238E27FC236}">
                  <a16:creationId xmlns:a16="http://schemas.microsoft.com/office/drawing/2014/main" id="{EC886D7C-41CA-F611-E72C-7A0A1A61AE08}"/>
                </a:ext>
              </a:extLst>
            </p:cNvPr>
            <p:cNvSpPr/>
            <p:nvPr/>
          </p:nvSpPr>
          <p:spPr>
            <a:xfrm flipH="1" flipV="1">
              <a:off x="140130" y="3605253"/>
              <a:ext cx="3972473" cy="2480762"/>
            </a:xfrm>
            <a:prstGeom prst="round1Rect">
              <a:avLst/>
            </a:prstGeom>
            <a:solidFill>
              <a:srgbClr val="F2F2F2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2" name="Rounded Rectangle 44">
              <a:extLst>
                <a:ext uri="{FF2B5EF4-FFF2-40B4-BE49-F238E27FC236}">
                  <a16:creationId xmlns:a16="http://schemas.microsoft.com/office/drawing/2014/main" id="{E4EF6157-3EBC-288A-F845-343835ABA86B}"/>
                </a:ext>
              </a:extLst>
            </p:cNvPr>
            <p:cNvSpPr/>
            <p:nvPr/>
          </p:nvSpPr>
          <p:spPr>
            <a:xfrm>
              <a:off x="4109763" y="1117601"/>
              <a:ext cx="3972473" cy="2480762"/>
            </a:xfrm>
            <a:prstGeom prst="roundRect">
              <a:avLst>
                <a:gd name="adj" fmla="val 0"/>
              </a:avLst>
            </a:prstGeom>
            <a:solidFill>
              <a:srgbClr val="FFC9DE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3" name="Rounded Rectangle 46">
              <a:extLst>
                <a:ext uri="{FF2B5EF4-FFF2-40B4-BE49-F238E27FC236}">
                  <a16:creationId xmlns:a16="http://schemas.microsoft.com/office/drawing/2014/main" id="{B7F7C9DC-C10F-D365-6867-D4197D574376}"/>
                </a:ext>
              </a:extLst>
            </p:cNvPr>
            <p:cNvSpPr/>
            <p:nvPr/>
          </p:nvSpPr>
          <p:spPr>
            <a:xfrm>
              <a:off x="4109763" y="3605253"/>
              <a:ext cx="3972473" cy="2480762"/>
            </a:xfrm>
            <a:prstGeom prst="roundRect">
              <a:avLst>
                <a:gd name="adj" fmla="val 0"/>
              </a:avLst>
            </a:prstGeom>
            <a:solidFill>
              <a:srgbClr val="F8F8F8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4" name="Rounded Rectangle 44">
              <a:extLst>
                <a:ext uri="{FF2B5EF4-FFF2-40B4-BE49-F238E27FC236}">
                  <a16:creationId xmlns:a16="http://schemas.microsoft.com/office/drawing/2014/main" id="{ED838867-12E3-6AD1-FA86-402573BCDF8F}"/>
                </a:ext>
              </a:extLst>
            </p:cNvPr>
            <p:cNvSpPr/>
            <p:nvPr/>
          </p:nvSpPr>
          <p:spPr>
            <a:xfrm>
              <a:off x="8079397" y="1117601"/>
              <a:ext cx="3972473" cy="2480762"/>
            </a:xfrm>
            <a:prstGeom prst="round1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5" name="Rounded Rectangle 46">
              <a:extLst>
                <a:ext uri="{FF2B5EF4-FFF2-40B4-BE49-F238E27FC236}">
                  <a16:creationId xmlns:a16="http://schemas.microsoft.com/office/drawing/2014/main" id="{04E5DAD5-4175-C1AA-9277-7F9AD8338D80}"/>
                </a:ext>
              </a:extLst>
            </p:cNvPr>
            <p:cNvSpPr/>
            <p:nvPr/>
          </p:nvSpPr>
          <p:spPr>
            <a:xfrm flipV="1">
              <a:off x="8079397" y="3605253"/>
              <a:ext cx="3972473" cy="2480762"/>
            </a:xfrm>
            <a:prstGeom prst="round1Rect">
              <a:avLst/>
            </a:prstGeom>
            <a:solidFill>
              <a:srgbClr val="B4F7FA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4A9A00D-1496-4315-2120-EE50EE0FD704}"/>
                </a:ext>
              </a:extLst>
            </p:cNvPr>
            <p:cNvSpPr txBox="1"/>
            <p:nvPr/>
          </p:nvSpPr>
          <p:spPr>
            <a:xfrm>
              <a:off x="414730" y="1117601"/>
              <a:ext cx="1274489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schemeClr val="bg1"/>
                  </a:solidFill>
                  <a:cs typeface="Arial" panose="020B0604020202020204" pitchFamily="34" charset="0"/>
                </a:rPr>
                <a:t>POLITICAL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40D3360-68CD-B693-F55E-F2DD88F9F774}"/>
                </a:ext>
              </a:extLst>
            </p:cNvPr>
            <p:cNvSpPr txBox="1"/>
            <p:nvPr/>
          </p:nvSpPr>
          <p:spPr>
            <a:xfrm>
              <a:off x="414730" y="5705535"/>
              <a:ext cx="1987183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cs typeface="Arial" panose="020B0604020202020204" pitchFamily="34" charset="0"/>
                </a:rPr>
                <a:t>TECHNOLOGICAL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65D43EC-5C21-92D3-F4A3-AD2457B1C856}"/>
                </a:ext>
              </a:extLst>
            </p:cNvPr>
            <p:cNvSpPr txBox="1"/>
            <p:nvPr/>
          </p:nvSpPr>
          <p:spPr>
            <a:xfrm>
              <a:off x="5400931" y="1117601"/>
              <a:ext cx="1399074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cs typeface="Arial" panose="020B0604020202020204" pitchFamily="34" charset="0"/>
                </a:rPr>
                <a:t>ECONOMIC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E14F997-9C36-C6B1-9F13-2F1BEE474D1F}"/>
                </a:ext>
              </a:extLst>
            </p:cNvPr>
            <p:cNvSpPr txBox="1"/>
            <p:nvPr/>
          </p:nvSpPr>
          <p:spPr>
            <a:xfrm>
              <a:off x="5667511" y="5705535"/>
              <a:ext cx="865915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prstClr val="black"/>
                  </a:solidFill>
                  <a:cs typeface="Arial" panose="020B0604020202020204" pitchFamily="34" charset="0"/>
                </a:rPr>
                <a:t>LEGAL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B14F963-55B4-FBBE-8D9C-7EFDDA998EB4}"/>
                </a:ext>
              </a:extLst>
            </p:cNvPr>
            <p:cNvSpPr txBox="1"/>
            <p:nvPr/>
          </p:nvSpPr>
          <p:spPr>
            <a:xfrm>
              <a:off x="10813764" y="1117601"/>
              <a:ext cx="963506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schemeClr val="bg1"/>
                  </a:solidFill>
                  <a:cs typeface="Arial" panose="020B0604020202020204" pitchFamily="34" charset="0"/>
                </a:rPr>
                <a:t>SOCIAL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4F9AC01-BF8C-D3A4-100A-BEFCA743CECB}"/>
                </a:ext>
              </a:extLst>
            </p:cNvPr>
            <p:cNvSpPr txBox="1"/>
            <p:nvPr/>
          </p:nvSpPr>
          <p:spPr>
            <a:xfrm>
              <a:off x="9715835" y="5705535"/>
              <a:ext cx="2061435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prstClr val="black"/>
                  </a:solidFill>
                  <a:cs typeface="Arial" panose="020B0604020202020204" pitchFamily="34" charset="0"/>
                </a:rPr>
                <a:t>ENVIRONMENTAL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1A4408-00CA-F3F2-CFF9-8541B43258DC}"/>
              </a:ext>
            </a:extLst>
          </p:cNvPr>
          <p:cNvGrpSpPr/>
          <p:nvPr/>
        </p:nvGrpSpPr>
        <p:grpSpPr>
          <a:xfrm>
            <a:off x="7543974" y="5735087"/>
            <a:ext cx="4180687" cy="316495"/>
            <a:chOff x="3551509" y="6317035"/>
            <a:chExt cx="4180687" cy="338555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6C92BF1C-544C-68F8-CC40-26CF957F31CE}"/>
                </a:ext>
              </a:extLst>
            </p:cNvPr>
            <p:cNvGrpSpPr/>
            <p:nvPr/>
          </p:nvGrpSpPr>
          <p:grpSpPr>
            <a:xfrm>
              <a:off x="3551509" y="6317036"/>
              <a:ext cx="2154244" cy="338554"/>
              <a:chOff x="3551509" y="6314365"/>
              <a:chExt cx="2154244" cy="338554"/>
            </a:xfrm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0DAE5C88-5CE1-2062-E04D-619B153DCB1D}"/>
                  </a:ext>
                </a:extLst>
              </p:cNvPr>
              <p:cNvSpPr/>
              <p:nvPr/>
            </p:nvSpPr>
            <p:spPr bwMode="auto">
              <a:xfrm>
                <a:off x="3551509" y="6355842"/>
                <a:ext cx="255598" cy="255598"/>
              </a:xfrm>
              <a:prstGeom prst="ellipse">
                <a:avLst/>
              </a:prstGeom>
              <a:gradFill flip="none" rotWithShape="1">
                <a:gsLst>
                  <a:gs pos="0">
                    <a:srgbClr val="CCFF66"/>
                  </a:gs>
                  <a:gs pos="100000">
                    <a:srgbClr val="92D05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9DF2839-21B8-3B1F-0C18-75BAC4453030}"/>
                  </a:ext>
                </a:extLst>
              </p:cNvPr>
              <p:cNvSpPr txBox="1"/>
              <p:nvPr/>
            </p:nvSpPr>
            <p:spPr>
              <a:xfrm>
                <a:off x="3878280" y="6314365"/>
                <a:ext cx="1827473" cy="338554"/>
              </a:xfrm>
              <a:prstGeom prst="rect">
                <a:avLst/>
              </a:prstGeom>
              <a:noFill/>
            </p:spPr>
            <p:txBody>
              <a:bodyPr vert="horz" wrap="square" lIns="36000" tIns="36000" rIns="36000" bIns="36000" rtlCol="0" anchor="ctr" anchorCtr="0">
                <a:noAutofit/>
              </a:bodyPr>
              <a:lstStyle/>
              <a:p>
                <a:pPr algn="l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i="0" dirty="0">
                    <a:cs typeface="Readex Pro Deca Light" pitchFamily="2" charset="-78"/>
                  </a:rPr>
                  <a:t>Opportunity</a:t>
                </a: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E3E457CB-5046-CF02-BEB5-0A1BF81BFE4A}"/>
                </a:ext>
              </a:extLst>
            </p:cNvPr>
            <p:cNvGrpSpPr/>
            <p:nvPr/>
          </p:nvGrpSpPr>
          <p:grpSpPr>
            <a:xfrm>
              <a:off x="5577954" y="6317035"/>
              <a:ext cx="2154242" cy="338554"/>
              <a:chOff x="3329301" y="6834705"/>
              <a:chExt cx="2154242" cy="338554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D042B529-56CE-8672-FC29-F184787417F5}"/>
                  </a:ext>
                </a:extLst>
              </p:cNvPr>
              <p:cNvSpPr/>
              <p:nvPr/>
            </p:nvSpPr>
            <p:spPr bwMode="auto">
              <a:xfrm>
                <a:off x="3329301" y="6876183"/>
                <a:ext cx="255598" cy="255598"/>
              </a:xfrm>
              <a:prstGeom prst="ellipse">
                <a:avLst/>
              </a:prstGeom>
              <a:gradFill flip="none" rotWithShape="1">
                <a:gsLst>
                  <a:gs pos="0">
                    <a:srgbClr val="F63B00"/>
                  </a:gs>
                  <a:gs pos="100000">
                    <a:srgbClr val="FF65A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FA55F09-493C-53CF-101A-2599C11F636F}"/>
                  </a:ext>
                </a:extLst>
              </p:cNvPr>
              <p:cNvSpPr txBox="1"/>
              <p:nvPr/>
            </p:nvSpPr>
            <p:spPr>
              <a:xfrm>
                <a:off x="3656070" y="6834705"/>
                <a:ext cx="1827473" cy="338554"/>
              </a:xfrm>
              <a:prstGeom prst="rect">
                <a:avLst/>
              </a:prstGeom>
              <a:noFill/>
            </p:spPr>
            <p:txBody>
              <a:bodyPr vert="horz" wrap="square" lIns="36000" tIns="36000" rIns="36000" bIns="36000" rtlCol="0" anchor="ctr" anchorCtr="0">
                <a:noAutofit/>
              </a:bodyPr>
              <a:lstStyle/>
              <a:p>
                <a:pPr algn="l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i="0" dirty="0">
                    <a:cs typeface="Readex Pro Deca Light" pitchFamily="2" charset="-78"/>
                  </a:rPr>
                  <a:t>Threat</a:t>
                </a:r>
              </a:p>
            </p:txBody>
          </p:sp>
        </p:grpSp>
      </p:grpSp>
      <p:sp>
        <p:nvSpPr>
          <p:cNvPr id="39" name="Rounded Rectangle 54">
            <a:extLst>
              <a:ext uri="{FF2B5EF4-FFF2-40B4-BE49-F238E27FC236}">
                <a16:creationId xmlns:a16="http://schemas.microsoft.com/office/drawing/2014/main" id="{496DD060-A6CC-64BD-B486-AADB475E6C3C}"/>
              </a:ext>
            </a:extLst>
          </p:cNvPr>
          <p:cNvSpPr/>
          <p:nvPr/>
        </p:nvSpPr>
        <p:spPr>
          <a:xfrm>
            <a:off x="322948" y="587338"/>
            <a:ext cx="11826362" cy="33122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72000" tIns="36000" rIns="72000" bIns="36000" rtlCol="0" anchor="ctr" anchorCtr="0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cs typeface="Readex Pro Deca Light" pitchFamily="2" charset="-78"/>
              </a:rPr>
              <a:t>Plot the significant opportunities and threats on the following PESTLE Matrix: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Readex Pro Deca Ligh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1890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50165</TotalTime>
  <Words>65</Words>
  <Application>Microsoft Office PowerPoint</Application>
  <PresentationFormat>Widescreen</PresentationFormat>
  <Paragraphs>41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Aleo-Regular</vt:lpstr>
      <vt:lpstr>Arial</vt:lpstr>
      <vt:lpstr>Calibri</vt:lpstr>
      <vt:lpstr>Calibri Light</vt:lpstr>
      <vt:lpstr>Readex Pro</vt:lpstr>
      <vt:lpstr>Readex Pro Deca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1254</cp:revision>
  <cp:lastPrinted>2025-08-05T06:42:25Z</cp:lastPrinted>
  <dcterms:created xsi:type="dcterms:W3CDTF">2018-03-01T11:16:05Z</dcterms:created>
  <dcterms:modified xsi:type="dcterms:W3CDTF">2025-10-02T07:16:15Z</dcterms:modified>
</cp:coreProperties>
</file>