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1" r:id="rId3"/>
    <p:sldId id="952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2EFB64A-0543-E2CE-B697-2E56EB710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288177"/>
              </p:ext>
            </p:extLst>
          </p:nvPr>
        </p:nvGraphicFramePr>
        <p:xfrm>
          <a:off x="287161" y="1161143"/>
          <a:ext cx="11610000" cy="4934856"/>
        </p:xfrm>
        <a:graphic>
          <a:graphicData uri="http://schemas.openxmlformats.org/drawingml/2006/table">
            <a:tbl>
              <a:tblPr firstRow="1" bandRow="1"/>
              <a:tblGrid>
                <a:gridCol w="2430000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4590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4590000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</a:tblGrid>
              <a:tr h="31765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AGENDA ITEMS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MINUTES AND DISCUSSION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DICISIONS AND AGREEMENTS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88189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 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881894">
                <a:tc>
                  <a:txBody>
                    <a:bodyPr/>
                    <a:lstStyle/>
                    <a:p>
                      <a:pPr algn="l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881894">
                <a:tc>
                  <a:txBody>
                    <a:bodyPr/>
                    <a:lstStyle/>
                    <a:p>
                      <a:pPr algn="l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878071">
                <a:tc>
                  <a:txBody>
                    <a:bodyPr/>
                    <a:lstStyle/>
                    <a:p>
                      <a:pPr algn="l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1093444">
                <a:tc>
                  <a:txBody>
                    <a:bodyPr/>
                    <a:lstStyle/>
                    <a:p>
                      <a:pPr algn="l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A89C76-2FDB-AE1C-C661-3D06EEB06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999170"/>
              </p:ext>
            </p:extLst>
          </p:nvPr>
        </p:nvGraphicFramePr>
        <p:xfrm>
          <a:off x="1436914" y="624769"/>
          <a:ext cx="10460246" cy="430611"/>
        </p:xfrm>
        <a:graphic>
          <a:graphicData uri="http://schemas.openxmlformats.org/drawingml/2006/table">
            <a:tbl>
              <a:tblPr firstRow="1" bandRow="1"/>
              <a:tblGrid>
                <a:gridCol w="10460246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43061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</a:t>
                      </a:r>
                      <a:endParaRPr lang="en-US" sz="14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F6B5AB7-3AAC-5084-4C2A-AAE089465045}"/>
              </a:ext>
            </a:extLst>
          </p:cNvPr>
          <p:cNvSpPr txBox="1"/>
          <p:nvPr/>
        </p:nvSpPr>
        <p:spPr>
          <a:xfrm>
            <a:off x="287161" y="624770"/>
            <a:ext cx="1116189" cy="430611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DB20E-5A63-5F5F-71C2-4FD9E0474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3FCC39-F3AE-2AD4-6DC9-8F2E7FB9C548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0E1A98AE-3FB2-F5D8-163E-4C400802C6C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260D4555-A3FF-8CC1-150B-6B73B67CA954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F90EA332-4845-5DD0-A189-176D5CB6E89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8E629CE-6116-8C4F-BB95-D20C7AF08457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A6BB0C05-388B-BEB6-2AF3-FB26FB4E057D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A34AB3B3-9A61-139C-9DD0-D842D51E62F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ECA288D-CE09-63A6-7F45-84AAC885F46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FE128E6-EB16-036D-F53A-0B60A7A2689C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8E8EDA-9E47-891B-76C8-7DCD6652C7C3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009DFEA4-2F3C-A570-5F46-7AA84734DC0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08A0A50-2B2B-C137-795F-00F3E27DA668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559679A5-42AF-AB25-3BF1-469EED65D50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B146100C-521D-B9CC-B2E7-6BAB995DAFA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65C8F3D-854D-5211-FEDA-DE16A438F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329101"/>
              </p:ext>
            </p:extLst>
          </p:nvPr>
        </p:nvGraphicFramePr>
        <p:xfrm>
          <a:off x="3593707" y="801133"/>
          <a:ext cx="8304429" cy="1145828"/>
        </p:xfrm>
        <a:graphic>
          <a:graphicData uri="http://schemas.openxmlformats.org/drawingml/2006/table">
            <a:tbl>
              <a:tblPr firstRow="1" bandRow="1"/>
              <a:tblGrid>
                <a:gridCol w="2768143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768143">
                  <a:extLst>
                    <a:ext uri="{9D8B030D-6E8A-4147-A177-3AD203B41FA5}">
                      <a16:colId xmlns:a16="http://schemas.microsoft.com/office/drawing/2014/main" val="3481094851"/>
                    </a:ext>
                  </a:extLst>
                </a:gridCol>
                <a:gridCol w="2768143">
                  <a:extLst>
                    <a:ext uri="{9D8B030D-6E8A-4147-A177-3AD203B41FA5}">
                      <a16:colId xmlns:a16="http://schemas.microsoft.com/office/drawing/2014/main" val="1962195595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E41FCCD-7C1F-EE15-FCC8-9C7511A0FC05}"/>
              </a:ext>
            </a:extLst>
          </p:cNvPr>
          <p:cNvSpPr txBox="1"/>
          <p:nvPr/>
        </p:nvSpPr>
        <p:spPr>
          <a:xfrm>
            <a:off x="3593707" y="557365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MEMBERS ATTENDING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2149223-644E-BCD1-0A66-31DBA40D8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9542"/>
              </p:ext>
            </p:extLst>
          </p:nvPr>
        </p:nvGraphicFramePr>
        <p:xfrm>
          <a:off x="233981" y="4822604"/>
          <a:ext cx="11657673" cy="1350600"/>
        </p:xfrm>
        <a:graphic>
          <a:graphicData uri="http://schemas.openxmlformats.org/drawingml/2006/table">
            <a:tbl>
              <a:tblPr firstRow="1" bandRow="1"/>
              <a:tblGrid>
                <a:gridCol w="7320300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445791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445791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  <a:gridCol w="1445791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141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WHAT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3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(EXPECTED)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  <a:endParaRPr lang="en-US" sz="13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14192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14192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14192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14192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6D5E139-0D6B-0A01-E283-5BDC1D3AB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65043"/>
              </p:ext>
            </p:extLst>
          </p:nvPr>
        </p:nvGraphicFramePr>
        <p:xfrm>
          <a:off x="287159" y="2492198"/>
          <a:ext cx="11610977" cy="1890840"/>
        </p:xfrm>
        <a:graphic>
          <a:graphicData uri="http://schemas.openxmlformats.org/drawingml/2006/table">
            <a:tbl>
              <a:tblPr firstRow="1" bandRow="1"/>
              <a:tblGrid>
                <a:gridCol w="1161097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dirty="0">
                        <a:latin typeface="+mn-lt"/>
                        <a:cs typeface="Readex Pro Light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  <a:tr h="253945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18946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FBC50D0-1106-A2A6-24E1-4EB6E55BD2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482424"/>
              </p:ext>
            </p:extLst>
          </p:nvPr>
        </p:nvGraphicFramePr>
        <p:xfrm>
          <a:off x="287159" y="801131"/>
          <a:ext cx="3085268" cy="1145828"/>
        </p:xfrm>
        <a:graphic>
          <a:graphicData uri="http://schemas.openxmlformats.org/drawingml/2006/table">
            <a:tbl>
              <a:tblPr firstRow="1" bandRow="1"/>
              <a:tblGrid>
                <a:gridCol w="3085268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11458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/>
                        <a:t> </a:t>
                      </a:r>
                      <a:endParaRPr lang="en-US" sz="13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65B56D48-CB13-CD12-64FB-E4FA6F9447CC}"/>
              </a:ext>
            </a:extLst>
          </p:cNvPr>
          <p:cNvSpPr txBox="1"/>
          <p:nvPr/>
        </p:nvSpPr>
        <p:spPr>
          <a:xfrm>
            <a:off x="287159" y="557365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3F36A9-C7EF-F1A0-A403-F9B3AF7F90E7}"/>
              </a:ext>
            </a:extLst>
          </p:cNvPr>
          <p:cNvSpPr txBox="1"/>
          <p:nvPr/>
        </p:nvSpPr>
        <p:spPr>
          <a:xfrm>
            <a:off x="165253" y="4436574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ACTION ITEM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B7B6836-B053-765F-6DE2-59DEC80BAB5F}"/>
              </a:ext>
            </a:extLst>
          </p:cNvPr>
          <p:cNvSpPr txBox="1"/>
          <p:nvPr/>
        </p:nvSpPr>
        <p:spPr>
          <a:xfrm>
            <a:off x="233981" y="2161052"/>
            <a:ext cx="3880819" cy="2774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MEINUTES/DECISION AND AGREEMENT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E387A-CC92-CE99-43FE-5041082E4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10893C-1330-4305-4007-439A95EC8E5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9FA344E-6664-5B3A-6784-5972DA7F1642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8EEBD61-A6E2-3747-636E-1CE0076ABE57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5341403-9062-5C04-D283-4759F935F64B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6AD7294-6252-8DFF-413E-6372E920083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ADC4974-2A36-2837-E5CB-50A234AD0CFB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1A7E18C0-475D-BF0B-5693-60945ACC7CB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79D8911C-19C0-1FD0-20F2-BD8EADFF587F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E0A4CD82-3A44-35EB-CDB8-7E11649924D8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75B58F-59FC-71C3-5DE3-21E461888F77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E6925BE7-753A-075D-6FC6-748986DB139E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5B7629A-3F49-E261-0CCF-3C597BC2DD21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2C14E331-1842-D62C-E47C-C5E178591A8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03B613C3-7EE1-F5B5-8514-D8AD55688F99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3DB090-475D-78EC-2A31-4DCF93259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127776"/>
              </p:ext>
            </p:extLst>
          </p:nvPr>
        </p:nvGraphicFramePr>
        <p:xfrm>
          <a:off x="287161" y="1391668"/>
          <a:ext cx="4067124" cy="1718742"/>
        </p:xfrm>
        <a:graphic>
          <a:graphicData uri="http://schemas.openxmlformats.org/drawingml/2006/table">
            <a:tbl>
              <a:tblPr firstRow="1" bandRow="1"/>
              <a:tblGrid>
                <a:gridCol w="2033562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033562">
                  <a:extLst>
                    <a:ext uri="{9D8B030D-6E8A-4147-A177-3AD203B41FA5}">
                      <a16:colId xmlns:a16="http://schemas.microsoft.com/office/drawing/2014/main" val="3481094851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F2D71C-32EF-1F18-B2CE-E9B519BA7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030404"/>
              </p:ext>
            </p:extLst>
          </p:nvPr>
        </p:nvGraphicFramePr>
        <p:xfrm>
          <a:off x="4441372" y="1321945"/>
          <a:ext cx="7442251" cy="1718742"/>
        </p:xfrm>
        <a:graphic>
          <a:graphicData uri="http://schemas.openxmlformats.org/drawingml/2006/table">
            <a:tbl>
              <a:tblPr firstRow="1" bandRow="1"/>
              <a:tblGrid>
                <a:gridCol w="1139131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414443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079345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1079345">
                  <a:extLst>
                    <a:ext uri="{9D8B030D-6E8A-4147-A177-3AD203B41FA5}">
                      <a16:colId xmlns:a16="http://schemas.microsoft.com/office/drawing/2014/main" val="8290305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START AT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ITEM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DURATION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9B9404D-3535-A6F3-5D46-1270C56800E1}"/>
              </a:ext>
            </a:extLst>
          </p:cNvPr>
          <p:cNvSpPr txBox="1"/>
          <p:nvPr/>
        </p:nvSpPr>
        <p:spPr>
          <a:xfrm>
            <a:off x="4486414" y="1078177"/>
            <a:ext cx="7411722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AGENDA ITEMS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EB62FA0-E34F-B6A4-F35F-F5FCC801E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572579"/>
              </p:ext>
            </p:extLst>
          </p:nvPr>
        </p:nvGraphicFramePr>
        <p:xfrm>
          <a:off x="5078931" y="3657335"/>
          <a:ext cx="7048500" cy="2431080"/>
        </p:xfrm>
        <a:graphic>
          <a:graphicData uri="http://schemas.openxmlformats.org/drawingml/2006/table">
            <a:tbl>
              <a:tblPr firstRow="1" bandRow="1"/>
              <a:tblGrid>
                <a:gridCol w="4216249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083681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083681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  <a:gridCol w="664889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5626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WHAT?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3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  <a:endParaRPr lang="en-US" sz="13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267612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872762"/>
                  </a:ext>
                </a:extLst>
              </a:tr>
              <a:tr h="256267">
                <a:tc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061167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7D1E3B43-E82B-78A0-579B-12BC960A10A4}"/>
              </a:ext>
            </a:extLst>
          </p:cNvPr>
          <p:cNvSpPr txBox="1"/>
          <p:nvPr/>
        </p:nvSpPr>
        <p:spPr>
          <a:xfrm>
            <a:off x="5084097" y="3330133"/>
            <a:ext cx="6827226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ACTION ITEMS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AD1CA974-8805-302E-B5F5-3FF8A46D5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741494"/>
              </p:ext>
            </p:extLst>
          </p:nvPr>
        </p:nvGraphicFramePr>
        <p:xfrm>
          <a:off x="256608" y="3511258"/>
          <a:ext cx="4678541" cy="2005199"/>
        </p:xfrm>
        <a:graphic>
          <a:graphicData uri="http://schemas.openxmlformats.org/drawingml/2006/table">
            <a:tbl>
              <a:tblPr firstRow="1" bandRow="1"/>
              <a:tblGrid>
                <a:gridCol w="4678541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  <a:cs typeface="Readex Pro Light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189465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A3BFADE6-96DF-9A47-108A-10F37C322C68}"/>
              </a:ext>
            </a:extLst>
          </p:cNvPr>
          <p:cNvSpPr txBox="1"/>
          <p:nvPr/>
        </p:nvSpPr>
        <p:spPr>
          <a:xfrm>
            <a:off x="205589" y="3125249"/>
            <a:ext cx="4678540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MINUTES / DICISIONS AND AGREEMENTS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EA4F563-E808-013F-13D9-21CC661B8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221810"/>
              </p:ext>
            </p:extLst>
          </p:nvPr>
        </p:nvGraphicFramePr>
        <p:xfrm>
          <a:off x="1146629" y="635354"/>
          <a:ext cx="3207656" cy="430297"/>
        </p:xfrm>
        <a:graphic>
          <a:graphicData uri="http://schemas.openxmlformats.org/drawingml/2006/table">
            <a:tbl>
              <a:tblPr firstRow="1" bandRow="1"/>
              <a:tblGrid>
                <a:gridCol w="3207656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43029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/>
                        <a:t> </a:t>
                      </a:r>
                      <a:endParaRPr lang="en-US" sz="13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id="{F6F05605-59A6-544F-34C7-35043BEFE8F6}"/>
              </a:ext>
            </a:extLst>
          </p:cNvPr>
          <p:cNvGrpSpPr/>
          <p:nvPr/>
        </p:nvGrpSpPr>
        <p:grpSpPr>
          <a:xfrm>
            <a:off x="280677" y="5589050"/>
            <a:ext cx="4678540" cy="519418"/>
            <a:chOff x="287159" y="5913120"/>
            <a:chExt cx="4063516" cy="51941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F3B70EC-2124-7DFA-C9D2-88416B069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59" y="5913120"/>
              <a:ext cx="4063516" cy="519418"/>
            </a:xfrm>
            <a:prstGeom prst="rect">
              <a:avLst/>
            </a:prstGeom>
            <a:solidFill>
              <a:srgbClr val="E2E2E2"/>
            </a:solidFill>
            <a:ln w="6350" cap="rnd">
              <a:solidFill>
                <a:srgbClr val="E2E2E2"/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NEXT MEETING</a:t>
              </a:r>
            </a:p>
          </p:txBody>
        </p:sp>
        <p:sp>
          <p:nvSpPr>
            <p:cNvPr id="34" name="Content Placeholder 21">
              <a:extLst>
                <a:ext uri="{FF2B5EF4-FFF2-40B4-BE49-F238E27FC236}">
                  <a16:creationId xmlns:a16="http://schemas.microsoft.com/office/drawing/2014/main" id="{A7A8A191-CEEE-A4B4-BE58-11502329447A}"/>
                </a:ext>
              </a:extLst>
            </p:cNvPr>
            <p:cNvSpPr txBox="1">
              <a:spLocks/>
            </p:cNvSpPr>
            <p:nvPr/>
          </p:nvSpPr>
          <p:spPr>
            <a:xfrm>
              <a:off x="1366958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en-US" sz="1050" dirty="0"/>
                <a:t> </a:t>
              </a:r>
              <a:endParaRPr lang="en-AE" sz="1050" dirty="0"/>
            </a:p>
          </p:txBody>
        </p:sp>
        <p:sp>
          <p:nvSpPr>
            <p:cNvPr id="35" name="Content Placeholder 21">
              <a:extLst>
                <a:ext uri="{FF2B5EF4-FFF2-40B4-BE49-F238E27FC236}">
                  <a16:creationId xmlns:a16="http://schemas.microsoft.com/office/drawing/2014/main" id="{478C520F-C0EB-8C65-DAA6-F11FD0D71507}"/>
                </a:ext>
              </a:extLst>
            </p:cNvPr>
            <p:cNvSpPr txBox="1">
              <a:spLocks/>
            </p:cNvSpPr>
            <p:nvPr/>
          </p:nvSpPr>
          <p:spPr>
            <a:xfrm>
              <a:off x="2349389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en-US" sz="1050" dirty="0"/>
                <a:t> </a:t>
              </a:r>
              <a:endParaRPr lang="en-AE" sz="1050" dirty="0"/>
            </a:p>
          </p:txBody>
        </p:sp>
        <p:sp>
          <p:nvSpPr>
            <p:cNvPr id="36" name="Content Placeholder 21">
              <a:extLst>
                <a:ext uri="{FF2B5EF4-FFF2-40B4-BE49-F238E27FC236}">
                  <a16:creationId xmlns:a16="http://schemas.microsoft.com/office/drawing/2014/main" id="{5A64607E-B9A9-6F70-73A6-0B6B6F9CE906}"/>
                </a:ext>
              </a:extLst>
            </p:cNvPr>
            <p:cNvSpPr txBox="1">
              <a:spLocks/>
            </p:cNvSpPr>
            <p:nvPr/>
          </p:nvSpPr>
          <p:spPr>
            <a:xfrm>
              <a:off x="3331820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en-US" sz="1050" dirty="0"/>
                <a:t> </a:t>
              </a:r>
              <a:endParaRPr lang="en-AE" sz="105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1F87C88-452A-259E-2EAE-36F9A42D13B7}"/>
                </a:ext>
              </a:extLst>
            </p:cNvPr>
            <p:cNvSpPr txBox="1"/>
            <p:nvPr/>
          </p:nvSpPr>
          <p:spPr>
            <a:xfrm>
              <a:off x="1366958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PLACE</a:t>
              </a:r>
              <a:endParaRPr lang="en-AE" sz="11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AAD8D70-5EF4-82B6-6F74-CF74ACEE057A}"/>
                </a:ext>
              </a:extLst>
            </p:cNvPr>
            <p:cNvSpPr txBox="1"/>
            <p:nvPr/>
          </p:nvSpPr>
          <p:spPr>
            <a:xfrm>
              <a:off x="2349389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TIME</a:t>
              </a:r>
              <a:endParaRPr lang="en-AE" sz="110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B5AB062-C15E-978B-28B0-476C2029BF71}"/>
                </a:ext>
              </a:extLst>
            </p:cNvPr>
            <p:cNvSpPr txBox="1"/>
            <p:nvPr/>
          </p:nvSpPr>
          <p:spPr>
            <a:xfrm>
              <a:off x="3331820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DATE</a:t>
              </a:r>
              <a:endParaRPr lang="en-AE" sz="1100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ED7DEA14-D2AC-5485-3773-F000F39B8230}"/>
              </a:ext>
            </a:extLst>
          </p:cNvPr>
          <p:cNvSpPr txBox="1"/>
          <p:nvPr/>
        </p:nvSpPr>
        <p:spPr>
          <a:xfrm>
            <a:off x="287161" y="624770"/>
            <a:ext cx="859467" cy="453408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A573006-CEF1-E6AC-19A5-B7BBDA2D69E6}"/>
              </a:ext>
            </a:extLst>
          </p:cNvPr>
          <p:cNvGrpSpPr/>
          <p:nvPr/>
        </p:nvGrpSpPr>
        <p:grpSpPr>
          <a:xfrm>
            <a:off x="4455885" y="624768"/>
            <a:ext cx="7442251" cy="453407"/>
            <a:chOff x="287158" y="624769"/>
            <a:chExt cx="11610978" cy="39557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A7578BFE-84C3-3109-2B24-D11A33061E71}"/>
                </a:ext>
              </a:extLst>
            </p:cNvPr>
            <p:cNvGrpSpPr/>
            <p:nvPr/>
          </p:nvGrpSpPr>
          <p:grpSpPr>
            <a:xfrm>
              <a:off x="9071019" y="624769"/>
              <a:ext cx="2827117" cy="395570"/>
              <a:chOff x="9071019" y="624769"/>
              <a:chExt cx="2827117" cy="395570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75FB1EC4-834E-9FB7-20E4-24D7180000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71019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200" i="0" dirty="0">
                    <a:solidFill>
                      <a:srgbClr val="000000"/>
                    </a:solidFill>
                  </a:rPr>
                  <a:t>TIME ALLOWED</a:t>
                </a:r>
                <a:endParaRPr lang="en-US" sz="120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3" name="Content Placeholder 21">
                <a:extLst>
                  <a:ext uri="{FF2B5EF4-FFF2-40B4-BE49-F238E27FC236}">
                    <a16:creationId xmlns:a16="http://schemas.microsoft.com/office/drawing/2014/main" id="{C46B8711-400B-43A7-4F25-68816A31A1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08489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 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F08870C-C0C0-DEA2-CD08-6282A9FAF3FF}"/>
                </a:ext>
              </a:extLst>
            </p:cNvPr>
            <p:cNvGrpSpPr/>
            <p:nvPr/>
          </p:nvGrpSpPr>
          <p:grpSpPr>
            <a:xfrm>
              <a:off x="6143063" y="624769"/>
              <a:ext cx="2827117" cy="395570"/>
              <a:chOff x="6143063" y="624769"/>
              <a:chExt cx="2827117" cy="395570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BE7B4E47-3CAB-1A8E-B0BD-B33BF3408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3063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TIMEKEEPER</a:t>
                </a:r>
              </a:p>
            </p:txBody>
          </p:sp>
          <p:sp>
            <p:nvSpPr>
              <p:cNvPr id="51" name="Content Placeholder 21">
                <a:extLst>
                  <a:ext uri="{FF2B5EF4-FFF2-40B4-BE49-F238E27FC236}">
                    <a16:creationId xmlns:a16="http://schemas.microsoft.com/office/drawing/2014/main" id="{DC6CCE0D-185C-4F6A-98B2-1C580503EB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0533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 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F67AF3F1-C5BC-C140-7E12-9D53B1EB475E}"/>
                </a:ext>
              </a:extLst>
            </p:cNvPr>
            <p:cNvGrpSpPr/>
            <p:nvPr/>
          </p:nvGrpSpPr>
          <p:grpSpPr>
            <a:xfrm>
              <a:off x="3215111" y="624769"/>
              <a:ext cx="2827117" cy="395570"/>
              <a:chOff x="3215111" y="624769"/>
              <a:chExt cx="2827117" cy="395570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9EA21C59-FBA4-735E-6240-E9B9D3804A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5111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>
                    <a:solidFill>
                      <a:srgbClr val="0D0D0D"/>
                    </a:solidFill>
                    <a:cs typeface="Calibri" panose="020F0502020204030204" pitchFamily="34" charset="0"/>
                  </a:rPr>
                  <a:t>NOTE TAKER</a:t>
                </a:r>
              </a:p>
            </p:txBody>
          </p:sp>
          <p:sp>
            <p:nvSpPr>
              <p:cNvPr id="49" name="Content Placeholder 21">
                <a:extLst>
                  <a:ext uri="{FF2B5EF4-FFF2-40B4-BE49-F238E27FC236}">
                    <a16:creationId xmlns:a16="http://schemas.microsoft.com/office/drawing/2014/main" id="{7285E74F-31B3-82D8-C7F2-39CE5308090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2581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 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1FB50FB-D82C-D728-CF5A-66762D0ADD33}"/>
                </a:ext>
              </a:extLst>
            </p:cNvPr>
            <p:cNvGrpSpPr/>
            <p:nvPr/>
          </p:nvGrpSpPr>
          <p:grpSpPr>
            <a:xfrm>
              <a:off x="287158" y="624769"/>
              <a:ext cx="2827117" cy="395570"/>
              <a:chOff x="287158" y="624769"/>
              <a:chExt cx="2827117" cy="39557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FBD0B8A-E9D5-A9CD-7604-86BA92402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58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FACILITATOR</a:t>
                </a:r>
              </a:p>
            </p:txBody>
          </p:sp>
          <p:sp>
            <p:nvSpPr>
              <p:cNvPr id="47" name="Content Placeholder 21">
                <a:extLst>
                  <a:ext uri="{FF2B5EF4-FFF2-40B4-BE49-F238E27FC236}">
                    <a16:creationId xmlns:a16="http://schemas.microsoft.com/office/drawing/2014/main" id="{14971B3B-7011-7B6B-40D2-4D074290A7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4627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381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50172</TotalTime>
  <Words>117</Words>
  <Application>Microsoft Office PowerPoint</Application>
  <PresentationFormat>Widescreen</PresentationFormat>
  <Paragraphs>80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2025-10-02T05:15:05Z</dcterms:modified>
</cp:coreProperties>
</file>