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84" r:id="rId2"/>
    <p:sldId id="954" r:id="rId3"/>
    <p:sldId id="955" r:id="rId4"/>
    <p:sldId id="956" r:id="rId5"/>
    <p:sldId id="952" r:id="rId6"/>
    <p:sldId id="953" r:id="rId7"/>
    <p:sldId id="947" r:id="rId8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03-10-2025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508B8-77DD-8F5A-433A-A488D3FDF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130C55-2C6A-F4E7-F1BD-D1FBA0C774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4F78DD-1EE3-C533-C28A-CFDC06D939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6BB28-029D-61BF-AD9E-A0426E6716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86493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A69F6-C165-EE45-EC82-2CF099A33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97A482-D822-A924-E88E-36C46B5FC0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5119B3-4A9B-AA95-7A13-83ADBE816F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0C3C5-63DE-B51F-73A8-77EBA160E0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26928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AABE7-BEC0-F60B-50F6-DF9EF610D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9B026C-B8C0-6343-93E2-E353C5CA5C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C77AE0-461C-4295-9193-69DA11210A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E6E64B-8376-7735-3CCE-6C2CED7F66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4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10483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D3C55-446C-4690-2E8F-3E3B1EA83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1F5AED-8F83-90B9-C93C-DFB13CB78B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6CA821-4966-3AEE-45AB-1533D3D6DA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42F96-5030-D07E-6A34-51289C31E8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81325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39D7A-11EC-CA22-5783-D3D645C290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E5D1E5-4604-4E0D-9D8E-73114C8C9B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B8CF42-C15C-9561-BA08-5687ABDCE7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E7DA01-83CE-78F6-A3B2-A38CE85F2F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6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880604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MATRIX DIAGRAM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3235F2A-5CF7-9439-8DB0-F8CE9940AD98}"/>
              </a:ext>
            </a:extLst>
          </p:cNvPr>
          <p:cNvGrpSpPr/>
          <p:nvPr/>
        </p:nvGrpSpPr>
        <p:grpSpPr>
          <a:xfrm>
            <a:off x="195929" y="641908"/>
            <a:ext cx="11042934" cy="5310384"/>
            <a:chOff x="574533" y="978829"/>
            <a:chExt cx="11042934" cy="5310384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96F5297-7E46-8D8E-2A67-BF143506151D}"/>
                </a:ext>
              </a:extLst>
            </p:cNvPr>
            <p:cNvSpPr/>
            <p:nvPr/>
          </p:nvSpPr>
          <p:spPr>
            <a:xfrm>
              <a:off x="574533" y="3772234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EEF792D-45FE-4141-8F34-17B4C6BFCB60}"/>
                </a:ext>
              </a:extLst>
            </p:cNvPr>
            <p:cNvSpPr/>
            <p:nvPr/>
          </p:nvSpPr>
          <p:spPr>
            <a:xfrm>
              <a:off x="9794029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0EDC8A5-4F2D-EA6F-D457-612DCE9A0359}"/>
                </a:ext>
              </a:extLst>
            </p:cNvPr>
            <p:cNvSpPr/>
            <p:nvPr/>
          </p:nvSpPr>
          <p:spPr>
            <a:xfrm>
              <a:off x="9186216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DBA8820-435B-9FFE-5383-E85AB9AF20F7}"/>
                </a:ext>
              </a:extLst>
            </p:cNvPr>
            <p:cNvSpPr/>
            <p:nvPr/>
          </p:nvSpPr>
          <p:spPr>
            <a:xfrm>
              <a:off x="8578403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4834FA0-C837-94FC-BDBC-49CCD91D2C9C}"/>
                </a:ext>
              </a:extLst>
            </p:cNvPr>
            <p:cNvSpPr/>
            <p:nvPr/>
          </p:nvSpPr>
          <p:spPr>
            <a:xfrm>
              <a:off x="7970590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B0D52A8-57E7-58F8-DB5B-ECCE27353D4E}"/>
                </a:ext>
              </a:extLst>
            </p:cNvPr>
            <p:cNvSpPr/>
            <p:nvPr/>
          </p:nvSpPr>
          <p:spPr>
            <a:xfrm>
              <a:off x="7362778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79C1FC7-4A78-AD8E-6726-261569D5B9A5}"/>
                </a:ext>
              </a:extLst>
            </p:cNvPr>
            <p:cNvSpPr/>
            <p:nvPr/>
          </p:nvSpPr>
          <p:spPr>
            <a:xfrm>
              <a:off x="6754965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F35D528-8D16-9B6A-E3B4-E81EB28A20D9}"/>
                </a:ext>
              </a:extLst>
            </p:cNvPr>
            <p:cNvSpPr/>
            <p:nvPr/>
          </p:nvSpPr>
          <p:spPr>
            <a:xfrm>
              <a:off x="6147152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E41CEFB-B5A2-9D9F-2834-A006D39D92FA}"/>
                </a:ext>
              </a:extLst>
            </p:cNvPr>
            <p:cNvSpPr/>
            <p:nvPr/>
          </p:nvSpPr>
          <p:spPr>
            <a:xfrm>
              <a:off x="5539339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F17491F4-FD76-BAE7-6B09-1AE9A4FCE8FB}"/>
                </a:ext>
              </a:extLst>
            </p:cNvPr>
            <p:cNvSpPr/>
            <p:nvPr/>
          </p:nvSpPr>
          <p:spPr>
            <a:xfrm>
              <a:off x="574533" y="4191632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6B4B6FAD-A37A-19C6-B207-9DF0CA4587A9}"/>
                </a:ext>
              </a:extLst>
            </p:cNvPr>
            <p:cNvSpPr/>
            <p:nvPr/>
          </p:nvSpPr>
          <p:spPr>
            <a:xfrm>
              <a:off x="9794029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8948095-F0F5-6B66-724A-D7AE3258FD05}"/>
                </a:ext>
              </a:extLst>
            </p:cNvPr>
            <p:cNvSpPr/>
            <p:nvPr/>
          </p:nvSpPr>
          <p:spPr>
            <a:xfrm>
              <a:off x="9186216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C63C3D3-0BCC-DAEA-EC01-FEA37C0CF6FF}"/>
                </a:ext>
              </a:extLst>
            </p:cNvPr>
            <p:cNvSpPr/>
            <p:nvPr/>
          </p:nvSpPr>
          <p:spPr>
            <a:xfrm>
              <a:off x="8578403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E8C5A91D-A538-9595-65A1-46D194C37333}"/>
                </a:ext>
              </a:extLst>
            </p:cNvPr>
            <p:cNvSpPr/>
            <p:nvPr/>
          </p:nvSpPr>
          <p:spPr>
            <a:xfrm>
              <a:off x="7970590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D4A7597-D6FA-5AD3-B3DE-589B2E266D0A}"/>
                </a:ext>
              </a:extLst>
            </p:cNvPr>
            <p:cNvSpPr/>
            <p:nvPr/>
          </p:nvSpPr>
          <p:spPr>
            <a:xfrm>
              <a:off x="7362778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96CA8FF3-C9CF-0429-030B-038784A3359E}"/>
                </a:ext>
              </a:extLst>
            </p:cNvPr>
            <p:cNvSpPr/>
            <p:nvPr/>
          </p:nvSpPr>
          <p:spPr>
            <a:xfrm>
              <a:off x="6754965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C4917152-6C33-12B4-EA92-818A29B7EC06}"/>
                </a:ext>
              </a:extLst>
            </p:cNvPr>
            <p:cNvSpPr/>
            <p:nvPr/>
          </p:nvSpPr>
          <p:spPr>
            <a:xfrm>
              <a:off x="6147152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EB827FD-9141-BA7C-D708-67591C27777D}"/>
                </a:ext>
              </a:extLst>
            </p:cNvPr>
            <p:cNvSpPr/>
            <p:nvPr/>
          </p:nvSpPr>
          <p:spPr>
            <a:xfrm>
              <a:off x="5539339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3267A6B4-7799-ED53-2C22-CE066F9988F6}"/>
                </a:ext>
              </a:extLst>
            </p:cNvPr>
            <p:cNvSpPr/>
            <p:nvPr/>
          </p:nvSpPr>
          <p:spPr>
            <a:xfrm>
              <a:off x="574533" y="4611030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4E43EB5F-CF4C-A999-A449-C47E70AF3110}"/>
                </a:ext>
              </a:extLst>
            </p:cNvPr>
            <p:cNvSpPr/>
            <p:nvPr/>
          </p:nvSpPr>
          <p:spPr>
            <a:xfrm>
              <a:off x="9794029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943B015-8D9F-E61E-5F06-5518FFDD9B1D}"/>
                </a:ext>
              </a:extLst>
            </p:cNvPr>
            <p:cNvSpPr/>
            <p:nvPr/>
          </p:nvSpPr>
          <p:spPr>
            <a:xfrm>
              <a:off x="9186216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F15F4893-3038-F580-5F2B-449DAD37F04E}"/>
                </a:ext>
              </a:extLst>
            </p:cNvPr>
            <p:cNvSpPr/>
            <p:nvPr/>
          </p:nvSpPr>
          <p:spPr>
            <a:xfrm>
              <a:off x="8578403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1F24B780-0874-30B2-3DF5-1B1A2450838F}"/>
                </a:ext>
              </a:extLst>
            </p:cNvPr>
            <p:cNvSpPr/>
            <p:nvPr/>
          </p:nvSpPr>
          <p:spPr>
            <a:xfrm>
              <a:off x="7970590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AB929A26-AFA3-949A-8F14-F431AF6765E1}"/>
                </a:ext>
              </a:extLst>
            </p:cNvPr>
            <p:cNvSpPr/>
            <p:nvPr/>
          </p:nvSpPr>
          <p:spPr>
            <a:xfrm>
              <a:off x="7362778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2E3214D4-95A6-3CBC-674E-C57AAD09F76F}"/>
                </a:ext>
              </a:extLst>
            </p:cNvPr>
            <p:cNvSpPr/>
            <p:nvPr/>
          </p:nvSpPr>
          <p:spPr>
            <a:xfrm>
              <a:off x="6754965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D65451C-2391-DAA5-61E4-B44A968DD4BD}"/>
                </a:ext>
              </a:extLst>
            </p:cNvPr>
            <p:cNvSpPr/>
            <p:nvPr/>
          </p:nvSpPr>
          <p:spPr>
            <a:xfrm>
              <a:off x="6147152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C2544B2D-0771-D5EA-57DF-2D3BF2E48427}"/>
                </a:ext>
              </a:extLst>
            </p:cNvPr>
            <p:cNvSpPr/>
            <p:nvPr/>
          </p:nvSpPr>
          <p:spPr>
            <a:xfrm>
              <a:off x="5539339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90191031-F873-7D73-2DEA-EA14A8685B45}"/>
                </a:ext>
              </a:extLst>
            </p:cNvPr>
            <p:cNvSpPr/>
            <p:nvPr/>
          </p:nvSpPr>
          <p:spPr>
            <a:xfrm>
              <a:off x="574533" y="5030428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A89F79EE-FF5B-CE97-75A9-AC11F24CA686}"/>
                </a:ext>
              </a:extLst>
            </p:cNvPr>
            <p:cNvSpPr/>
            <p:nvPr/>
          </p:nvSpPr>
          <p:spPr>
            <a:xfrm>
              <a:off x="9794029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2CAE89E6-3AAA-2F8D-C79B-172B08B408DF}"/>
                </a:ext>
              </a:extLst>
            </p:cNvPr>
            <p:cNvSpPr/>
            <p:nvPr/>
          </p:nvSpPr>
          <p:spPr>
            <a:xfrm>
              <a:off x="9186216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7C229B1-1C7D-C095-EB86-EE98233692C0}"/>
                </a:ext>
              </a:extLst>
            </p:cNvPr>
            <p:cNvSpPr/>
            <p:nvPr/>
          </p:nvSpPr>
          <p:spPr>
            <a:xfrm>
              <a:off x="8578403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935DF4B7-3967-9F49-B4FC-DC89C509B9E6}"/>
                </a:ext>
              </a:extLst>
            </p:cNvPr>
            <p:cNvSpPr/>
            <p:nvPr/>
          </p:nvSpPr>
          <p:spPr>
            <a:xfrm>
              <a:off x="7970590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3C6922C2-E7C0-5E3A-A74D-E1FC351E924C}"/>
                </a:ext>
              </a:extLst>
            </p:cNvPr>
            <p:cNvSpPr/>
            <p:nvPr/>
          </p:nvSpPr>
          <p:spPr>
            <a:xfrm>
              <a:off x="7362778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1FDAAB3-F74F-0305-41A8-D23161C011FE}"/>
                </a:ext>
              </a:extLst>
            </p:cNvPr>
            <p:cNvSpPr/>
            <p:nvPr/>
          </p:nvSpPr>
          <p:spPr>
            <a:xfrm>
              <a:off x="6754965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48250944-B0F7-BDB0-2D14-3C0EFA8E76EF}"/>
                </a:ext>
              </a:extLst>
            </p:cNvPr>
            <p:cNvSpPr/>
            <p:nvPr/>
          </p:nvSpPr>
          <p:spPr>
            <a:xfrm>
              <a:off x="6147152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9A7BC897-C4BA-B161-1AA7-A30C79434265}"/>
                </a:ext>
              </a:extLst>
            </p:cNvPr>
            <p:cNvSpPr/>
            <p:nvPr/>
          </p:nvSpPr>
          <p:spPr>
            <a:xfrm>
              <a:off x="5539339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A19CA945-B894-E818-E946-5829A52F3B96}"/>
                </a:ext>
              </a:extLst>
            </p:cNvPr>
            <p:cNvSpPr/>
            <p:nvPr/>
          </p:nvSpPr>
          <p:spPr>
            <a:xfrm>
              <a:off x="574533" y="5449826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4715A67C-5E21-1FFB-B308-99572E66C285}"/>
                </a:ext>
              </a:extLst>
            </p:cNvPr>
            <p:cNvSpPr/>
            <p:nvPr/>
          </p:nvSpPr>
          <p:spPr>
            <a:xfrm>
              <a:off x="9794029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04913F9-53E0-0DF8-456E-2330123FCD25}"/>
                </a:ext>
              </a:extLst>
            </p:cNvPr>
            <p:cNvSpPr/>
            <p:nvPr/>
          </p:nvSpPr>
          <p:spPr>
            <a:xfrm>
              <a:off x="9186216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5BCE2F6C-BD8D-E107-988B-DBC8C6528206}"/>
                </a:ext>
              </a:extLst>
            </p:cNvPr>
            <p:cNvSpPr/>
            <p:nvPr/>
          </p:nvSpPr>
          <p:spPr>
            <a:xfrm>
              <a:off x="8578403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497D6279-C9F9-9FD5-EC93-8DA99D2C3771}"/>
                </a:ext>
              </a:extLst>
            </p:cNvPr>
            <p:cNvSpPr/>
            <p:nvPr/>
          </p:nvSpPr>
          <p:spPr>
            <a:xfrm>
              <a:off x="7970590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DC62A3BD-4E8C-7B86-8A6B-D1FF5C216DB0}"/>
                </a:ext>
              </a:extLst>
            </p:cNvPr>
            <p:cNvSpPr/>
            <p:nvPr/>
          </p:nvSpPr>
          <p:spPr>
            <a:xfrm>
              <a:off x="7362778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86CF5CD4-29E6-F85D-13B5-96A738A26B0B}"/>
                </a:ext>
              </a:extLst>
            </p:cNvPr>
            <p:cNvSpPr/>
            <p:nvPr/>
          </p:nvSpPr>
          <p:spPr>
            <a:xfrm>
              <a:off x="6754965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33523924-9E85-79AF-2303-C529368D0F8A}"/>
                </a:ext>
              </a:extLst>
            </p:cNvPr>
            <p:cNvSpPr/>
            <p:nvPr/>
          </p:nvSpPr>
          <p:spPr>
            <a:xfrm>
              <a:off x="6147152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B0769B58-6742-B643-9096-B506C34D5AEB}"/>
                </a:ext>
              </a:extLst>
            </p:cNvPr>
            <p:cNvSpPr/>
            <p:nvPr/>
          </p:nvSpPr>
          <p:spPr>
            <a:xfrm>
              <a:off x="5539339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77C3AFD3-68E0-D2FA-89D0-7AEB03EE88E4}"/>
                </a:ext>
              </a:extLst>
            </p:cNvPr>
            <p:cNvSpPr/>
            <p:nvPr/>
          </p:nvSpPr>
          <p:spPr>
            <a:xfrm>
              <a:off x="574533" y="5869224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8C8E23C2-2BA2-6B7D-8CC8-D909F9E47ED0}"/>
                </a:ext>
              </a:extLst>
            </p:cNvPr>
            <p:cNvSpPr/>
            <p:nvPr/>
          </p:nvSpPr>
          <p:spPr>
            <a:xfrm>
              <a:off x="9794029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12257114-9163-8E89-BA1A-F428AEFC7CD2}"/>
                </a:ext>
              </a:extLst>
            </p:cNvPr>
            <p:cNvSpPr/>
            <p:nvPr/>
          </p:nvSpPr>
          <p:spPr>
            <a:xfrm>
              <a:off x="9186216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CD244540-1153-08CE-543C-7372E8745A9E}"/>
                </a:ext>
              </a:extLst>
            </p:cNvPr>
            <p:cNvSpPr/>
            <p:nvPr/>
          </p:nvSpPr>
          <p:spPr>
            <a:xfrm>
              <a:off x="8578403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209F1E15-5415-C8E2-3D7C-464666730C67}"/>
                </a:ext>
              </a:extLst>
            </p:cNvPr>
            <p:cNvSpPr/>
            <p:nvPr/>
          </p:nvSpPr>
          <p:spPr>
            <a:xfrm>
              <a:off x="7970590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48CD8650-65E6-3E22-AD0C-A58E35D32CDC}"/>
                </a:ext>
              </a:extLst>
            </p:cNvPr>
            <p:cNvSpPr/>
            <p:nvPr/>
          </p:nvSpPr>
          <p:spPr>
            <a:xfrm>
              <a:off x="7362778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A31111F4-E4E1-CF26-F994-AE4042F75180}"/>
                </a:ext>
              </a:extLst>
            </p:cNvPr>
            <p:cNvSpPr/>
            <p:nvPr/>
          </p:nvSpPr>
          <p:spPr>
            <a:xfrm>
              <a:off x="6754965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1CBACF0C-6495-1B72-5EFE-45A88A1EDAB4}"/>
                </a:ext>
              </a:extLst>
            </p:cNvPr>
            <p:cNvSpPr/>
            <p:nvPr/>
          </p:nvSpPr>
          <p:spPr>
            <a:xfrm>
              <a:off x="6147152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8B66EBDE-8BB1-A455-410B-04C489F3533B}"/>
                </a:ext>
              </a:extLst>
            </p:cNvPr>
            <p:cNvSpPr/>
            <p:nvPr/>
          </p:nvSpPr>
          <p:spPr>
            <a:xfrm>
              <a:off x="5539339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289D7294-C800-9270-9446-B1DD2A3D3ECF}"/>
                </a:ext>
              </a:extLst>
            </p:cNvPr>
            <p:cNvSpPr/>
            <p:nvPr/>
          </p:nvSpPr>
          <p:spPr>
            <a:xfrm>
              <a:off x="574533" y="3352836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D0C7975B-C72C-5B25-653C-2E4A79EB3682}"/>
                </a:ext>
              </a:extLst>
            </p:cNvPr>
            <p:cNvSpPr/>
            <p:nvPr/>
          </p:nvSpPr>
          <p:spPr>
            <a:xfrm>
              <a:off x="9794029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49A57A2E-0685-0DD2-E325-7C0B5E2CBF89}"/>
                </a:ext>
              </a:extLst>
            </p:cNvPr>
            <p:cNvSpPr/>
            <p:nvPr/>
          </p:nvSpPr>
          <p:spPr>
            <a:xfrm>
              <a:off x="9186216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5F199603-88C9-FE2A-A709-4B0297D2F68F}"/>
                </a:ext>
              </a:extLst>
            </p:cNvPr>
            <p:cNvSpPr/>
            <p:nvPr/>
          </p:nvSpPr>
          <p:spPr>
            <a:xfrm>
              <a:off x="8578403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5FB19E8A-1B1B-AAF9-DE43-BB6C895DD147}"/>
                </a:ext>
              </a:extLst>
            </p:cNvPr>
            <p:cNvSpPr/>
            <p:nvPr/>
          </p:nvSpPr>
          <p:spPr>
            <a:xfrm>
              <a:off x="7970590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A829F988-D768-F981-B19C-64EC20711D45}"/>
                </a:ext>
              </a:extLst>
            </p:cNvPr>
            <p:cNvSpPr/>
            <p:nvPr/>
          </p:nvSpPr>
          <p:spPr>
            <a:xfrm>
              <a:off x="7362778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C2C19FC6-7ADE-70B6-DCBC-E809CFDA5724}"/>
                </a:ext>
              </a:extLst>
            </p:cNvPr>
            <p:cNvSpPr/>
            <p:nvPr/>
          </p:nvSpPr>
          <p:spPr>
            <a:xfrm>
              <a:off x="6754965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A12C93FB-80C4-25C1-EED9-C60162F628DB}"/>
                </a:ext>
              </a:extLst>
            </p:cNvPr>
            <p:cNvSpPr/>
            <p:nvPr/>
          </p:nvSpPr>
          <p:spPr>
            <a:xfrm>
              <a:off x="6147152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B21C1B9D-6A91-45E1-E9A2-F9C3C503EB44}"/>
                </a:ext>
              </a:extLst>
            </p:cNvPr>
            <p:cNvSpPr/>
            <p:nvPr/>
          </p:nvSpPr>
          <p:spPr>
            <a:xfrm>
              <a:off x="5539339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AE321CAB-95EA-D06A-7554-14DA75F33194}"/>
                </a:ext>
              </a:extLst>
            </p:cNvPr>
            <p:cNvSpPr/>
            <p:nvPr/>
          </p:nvSpPr>
          <p:spPr>
            <a:xfrm>
              <a:off x="9794029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2473094E-A00B-42E8-B86D-E20F1142A578}"/>
                </a:ext>
              </a:extLst>
            </p:cNvPr>
            <p:cNvSpPr/>
            <p:nvPr/>
          </p:nvSpPr>
          <p:spPr>
            <a:xfrm>
              <a:off x="9186216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16A17AF1-CDF1-B298-3B04-EF76631616C3}"/>
                </a:ext>
              </a:extLst>
            </p:cNvPr>
            <p:cNvSpPr/>
            <p:nvPr/>
          </p:nvSpPr>
          <p:spPr>
            <a:xfrm>
              <a:off x="8578403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D6119491-F754-EF6D-9C4C-FE02D3FF103B}"/>
                </a:ext>
              </a:extLst>
            </p:cNvPr>
            <p:cNvSpPr/>
            <p:nvPr/>
          </p:nvSpPr>
          <p:spPr>
            <a:xfrm>
              <a:off x="7970590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C831EAB1-05D8-DFCE-1DC0-10D6DDBE797F}"/>
                </a:ext>
              </a:extLst>
            </p:cNvPr>
            <p:cNvSpPr/>
            <p:nvPr/>
          </p:nvSpPr>
          <p:spPr>
            <a:xfrm>
              <a:off x="7362778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4BE7297D-A98E-46BA-8948-5FE7C2AD26F3}"/>
                </a:ext>
              </a:extLst>
            </p:cNvPr>
            <p:cNvSpPr/>
            <p:nvPr/>
          </p:nvSpPr>
          <p:spPr>
            <a:xfrm>
              <a:off x="6754965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D6B33DC0-1E15-6E51-9F44-51533CCA7B8C}"/>
                </a:ext>
              </a:extLst>
            </p:cNvPr>
            <p:cNvSpPr/>
            <p:nvPr/>
          </p:nvSpPr>
          <p:spPr>
            <a:xfrm>
              <a:off x="6147152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23417CC8-77F8-9ADF-D039-0AB6470E080C}"/>
                </a:ext>
              </a:extLst>
            </p:cNvPr>
            <p:cNvSpPr/>
            <p:nvPr/>
          </p:nvSpPr>
          <p:spPr>
            <a:xfrm>
              <a:off x="5539339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4D8683B2-79EF-1270-BFED-2895D8090599}"/>
                </a:ext>
              </a:extLst>
            </p:cNvPr>
            <p:cNvGrpSpPr/>
            <p:nvPr/>
          </p:nvGrpSpPr>
          <p:grpSpPr>
            <a:xfrm>
              <a:off x="2500276" y="2317985"/>
              <a:ext cx="2854672" cy="1023192"/>
              <a:chOff x="3704520" y="2045344"/>
              <a:chExt cx="2125258" cy="1023192"/>
            </a:xfrm>
          </p:grpSpPr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A7F0A3D0-6A86-2051-07DD-A591559FB6EA}"/>
                  </a:ext>
                </a:extLst>
              </p:cNvPr>
              <p:cNvSpPr txBox="1"/>
              <p:nvPr/>
            </p:nvSpPr>
            <p:spPr>
              <a:xfrm>
                <a:off x="3704520" y="2456291"/>
                <a:ext cx="1737842" cy="307777"/>
              </a:xfrm>
              <a:prstGeom prst="rect">
                <a:avLst/>
              </a:prstGeom>
              <a:solidFill>
                <a:srgbClr val="FECABE"/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 </a:t>
                </a:r>
                <a:endParaRPr lang="en-AE" sz="1400" dirty="0">
                  <a:cs typeface="Readex Pro" pitchFamily="2" charset="-78"/>
                </a:endParaRPr>
              </a:p>
            </p:txBody>
          </p:sp>
          <p:sp>
            <p:nvSpPr>
              <p:cNvPr id="142" name="Arrow: Down 141">
                <a:extLst>
                  <a:ext uri="{FF2B5EF4-FFF2-40B4-BE49-F238E27FC236}">
                    <a16:creationId xmlns:a16="http://schemas.microsoft.com/office/drawing/2014/main" id="{C2248A0E-8910-2D1A-D8C5-AE13DCC2F0AE}"/>
                  </a:ext>
                </a:extLst>
              </p:cNvPr>
              <p:cNvSpPr/>
              <p:nvPr/>
            </p:nvSpPr>
            <p:spPr>
              <a:xfrm>
                <a:off x="4440827" y="2772563"/>
                <a:ext cx="262347" cy="295973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>
                  <a:cs typeface="Readex Pro" pitchFamily="2" charset="-78"/>
                </a:endParaRPr>
              </a:p>
            </p:txBody>
          </p:sp>
          <p:sp>
            <p:nvSpPr>
              <p:cNvPr id="143" name="Arrow: Down 142">
                <a:extLst>
                  <a:ext uri="{FF2B5EF4-FFF2-40B4-BE49-F238E27FC236}">
                    <a16:creationId xmlns:a16="http://schemas.microsoft.com/office/drawing/2014/main" id="{FA33454E-C795-926E-5150-960AACD9A5B2}"/>
                  </a:ext>
                </a:extLst>
              </p:cNvPr>
              <p:cNvSpPr/>
              <p:nvPr/>
            </p:nvSpPr>
            <p:spPr>
              <a:xfrm rot="16200000">
                <a:off x="5550618" y="2051246"/>
                <a:ext cx="262347" cy="295973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>
                  <a:cs typeface="Readex Pro" pitchFamily="2" charset="-78"/>
                </a:endParaRPr>
              </a:p>
            </p:txBody>
          </p:sp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77D83789-C4A6-3274-706C-81EB0A0CAA4B}"/>
                  </a:ext>
                </a:extLst>
              </p:cNvPr>
              <p:cNvSpPr txBox="1"/>
              <p:nvPr/>
            </p:nvSpPr>
            <p:spPr>
              <a:xfrm>
                <a:off x="4080863" y="2045344"/>
                <a:ext cx="1433685" cy="307777"/>
              </a:xfrm>
              <a:prstGeom prst="rect">
                <a:avLst/>
              </a:prstGeom>
              <a:solidFill>
                <a:srgbClr val="FEDED6"/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r"/>
                <a:r>
                  <a:rPr lang="en-US" sz="1400" dirty="0">
                    <a:cs typeface="Readex Pro" pitchFamily="2" charset="-78"/>
                  </a:rPr>
                  <a:t> </a:t>
                </a:r>
                <a:endParaRPr lang="en-AE" sz="1400" dirty="0">
                  <a:cs typeface="Readex Pro" pitchFamily="2" charset="-78"/>
                </a:endParaRPr>
              </a:p>
            </p:txBody>
          </p:sp>
        </p:grp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7368B006-4CB4-ECE5-2009-8B04B67EB8FD}"/>
                </a:ext>
              </a:extLst>
            </p:cNvPr>
            <p:cNvSpPr/>
            <p:nvPr/>
          </p:nvSpPr>
          <p:spPr>
            <a:xfrm>
              <a:off x="11009654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7AEE1D6C-FDE1-B316-F57A-2ADAD23A8831}"/>
                </a:ext>
              </a:extLst>
            </p:cNvPr>
            <p:cNvSpPr/>
            <p:nvPr/>
          </p:nvSpPr>
          <p:spPr>
            <a:xfrm>
              <a:off x="10401841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E8BA278B-502B-FB0D-C043-004486CF5CC3}"/>
                </a:ext>
              </a:extLst>
            </p:cNvPr>
            <p:cNvSpPr/>
            <p:nvPr/>
          </p:nvSpPr>
          <p:spPr>
            <a:xfrm>
              <a:off x="11009654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62619FF4-7B31-5A49-6D23-534A7F169780}"/>
                </a:ext>
              </a:extLst>
            </p:cNvPr>
            <p:cNvSpPr/>
            <p:nvPr/>
          </p:nvSpPr>
          <p:spPr>
            <a:xfrm>
              <a:off x="10401841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DD2F9155-88E0-885A-735C-14919059CBAA}"/>
                </a:ext>
              </a:extLst>
            </p:cNvPr>
            <p:cNvSpPr/>
            <p:nvPr/>
          </p:nvSpPr>
          <p:spPr>
            <a:xfrm>
              <a:off x="11009654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9D459BAD-7BC2-520A-8EB9-1572ACC91D17}"/>
                </a:ext>
              </a:extLst>
            </p:cNvPr>
            <p:cNvSpPr/>
            <p:nvPr/>
          </p:nvSpPr>
          <p:spPr>
            <a:xfrm>
              <a:off x="10401841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AE6A7F3D-620B-4CFD-DA2B-533CB35D7E13}"/>
                </a:ext>
              </a:extLst>
            </p:cNvPr>
            <p:cNvSpPr/>
            <p:nvPr/>
          </p:nvSpPr>
          <p:spPr>
            <a:xfrm>
              <a:off x="11009654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301B4EAA-CE65-F442-1692-BDA46AD784C3}"/>
                </a:ext>
              </a:extLst>
            </p:cNvPr>
            <p:cNvSpPr/>
            <p:nvPr/>
          </p:nvSpPr>
          <p:spPr>
            <a:xfrm>
              <a:off x="10401841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807D925D-B017-1767-2531-CA838FC716AC}"/>
                </a:ext>
              </a:extLst>
            </p:cNvPr>
            <p:cNvSpPr/>
            <p:nvPr/>
          </p:nvSpPr>
          <p:spPr>
            <a:xfrm>
              <a:off x="11009654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51ED803F-3D9F-7348-041D-84795C7FD61A}"/>
                </a:ext>
              </a:extLst>
            </p:cNvPr>
            <p:cNvSpPr/>
            <p:nvPr/>
          </p:nvSpPr>
          <p:spPr>
            <a:xfrm>
              <a:off x="10401841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82D69A5A-D039-AC4C-5998-8E5E0A4BB25F}"/>
                </a:ext>
              </a:extLst>
            </p:cNvPr>
            <p:cNvSpPr/>
            <p:nvPr/>
          </p:nvSpPr>
          <p:spPr>
            <a:xfrm>
              <a:off x="11009654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E08C5E94-9E5F-8701-DF11-7343F3377D19}"/>
                </a:ext>
              </a:extLst>
            </p:cNvPr>
            <p:cNvSpPr/>
            <p:nvPr/>
          </p:nvSpPr>
          <p:spPr>
            <a:xfrm>
              <a:off x="10401841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D97C4083-4901-B43E-F754-93160BB1FC47}"/>
                </a:ext>
              </a:extLst>
            </p:cNvPr>
            <p:cNvSpPr/>
            <p:nvPr/>
          </p:nvSpPr>
          <p:spPr>
            <a:xfrm>
              <a:off x="11009654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C92FA70E-9D3E-F27B-88A2-F9C0DCB10832}"/>
                </a:ext>
              </a:extLst>
            </p:cNvPr>
            <p:cNvSpPr/>
            <p:nvPr/>
          </p:nvSpPr>
          <p:spPr>
            <a:xfrm>
              <a:off x="10401841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E41D77A1-8005-5553-EAAB-67ACB525A321}"/>
                </a:ext>
              </a:extLst>
            </p:cNvPr>
            <p:cNvSpPr/>
            <p:nvPr/>
          </p:nvSpPr>
          <p:spPr>
            <a:xfrm>
              <a:off x="11009654" y="1313549"/>
              <a:ext cx="607813" cy="203928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0F41E18C-22B1-5686-12C9-AB1295407357}"/>
                </a:ext>
              </a:extLst>
            </p:cNvPr>
            <p:cNvSpPr/>
            <p:nvPr/>
          </p:nvSpPr>
          <p:spPr>
            <a:xfrm>
              <a:off x="10401841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A228B7B8-659E-D284-6779-A4F07F585BCA}"/>
                </a:ext>
              </a:extLst>
            </p:cNvPr>
            <p:cNvGrpSpPr/>
            <p:nvPr/>
          </p:nvGrpSpPr>
          <p:grpSpPr>
            <a:xfrm>
              <a:off x="7970590" y="978829"/>
              <a:ext cx="3646877" cy="278990"/>
              <a:chOff x="8032350" y="978829"/>
              <a:chExt cx="3585117" cy="278990"/>
            </a:xfrm>
          </p:grpSpPr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EB9641AC-FC92-3AD3-B612-4AB74A6A83FC}"/>
                  </a:ext>
                </a:extLst>
              </p:cNvPr>
              <p:cNvSpPr/>
              <p:nvPr/>
            </p:nvSpPr>
            <p:spPr>
              <a:xfrm>
                <a:off x="8032350" y="978829"/>
                <a:ext cx="1091738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HIGH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16814F4F-41E5-BC65-EDD9-EC79ADB709B7}"/>
                  </a:ext>
                </a:extLst>
              </p:cNvPr>
              <p:cNvSpPr/>
              <p:nvPr/>
            </p:nvSpPr>
            <p:spPr>
              <a:xfrm>
                <a:off x="9177623" y="978829"/>
                <a:ext cx="1328106" cy="278990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3399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MEDIUM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D64934F-C2FF-6CF2-096F-962BCC15CD21}"/>
                  </a:ext>
                </a:extLst>
              </p:cNvPr>
              <p:cNvSpPr/>
              <p:nvPr/>
            </p:nvSpPr>
            <p:spPr>
              <a:xfrm>
                <a:off x="10559265" y="978829"/>
                <a:ext cx="1058202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EBCA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LOW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5A860-D96B-6829-E285-07989E8D2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14963F9-8211-3B1B-08BC-4B6FF1AB72EE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13E207A3-0901-0947-8582-1E31A75886E0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10F386D9-067C-36FB-B4DE-2FAB7DF17585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402D26E8-BA3B-BB46-01AA-078F2167695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54F7E191-42DF-15C4-840C-FDE4ABCBB95F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43521860-118C-B160-0FA9-3BBC21C4A073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MATRIX DIAGRAM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5A17E0DA-005C-8AEA-CF76-C0D6602D153D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4FBAB7AD-2175-E240-DE12-F5CD87B80310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2D5D08EA-EF83-0FA1-FBFF-6AA1C8327525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959DFA72-425B-633E-E83E-E3FE614D621F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AEAE5FD2-A05B-0AB7-7485-17F11EDE09D6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960404FA-4A42-6340-5EAE-B6140B4B17B7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B5A8DBDA-8315-C166-6394-FB14B63E28CD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C41A44CB-CBA6-7118-06F8-4E95D2EEB76E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DA5C6AE-DD1B-D30C-1470-B7F38D761560}"/>
              </a:ext>
            </a:extLst>
          </p:cNvPr>
          <p:cNvGrpSpPr/>
          <p:nvPr/>
        </p:nvGrpSpPr>
        <p:grpSpPr>
          <a:xfrm>
            <a:off x="457200" y="838909"/>
            <a:ext cx="11027355" cy="5310384"/>
            <a:chOff x="590112" y="978105"/>
            <a:chExt cx="11027355" cy="531038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4015841-D4CE-D42B-4DBA-76AA75F27BBE}"/>
                </a:ext>
              </a:extLst>
            </p:cNvPr>
            <p:cNvGrpSpPr/>
            <p:nvPr/>
          </p:nvGrpSpPr>
          <p:grpSpPr>
            <a:xfrm>
              <a:off x="590112" y="1309996"/>
              <a:ext cx="11027355" cy="4978493"/>
              <a:chOff x="590112" y="1309996"/>
              <a:chExt cx="11027355" cy="4978493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7BA2659-A49A-20FF-1B98-FF09F6C6DCF6}"/>
                  </a:ext>
                </a:extLst>
              </p:cNvPr>
              <p:cNvSpPr/>
              <p:nvPr/>
            </p:nvSpPr>
            <p:spPr>
              <a:xfrm>
                <a:off x="4234415" y="3771510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C5082673-2192-A64C-28BA-37F5FAAC36D1}"/>
                  </a:ext>
                </a:extLst>
              </p:cNvPr>
              <p:cNvSpPr/>
              <p:nvPr/>
            </p:nvSpPr>
            <p:spPr>
              <a:xfrm>
                <a:off x="3627031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7DE6EC62-B818-375D-E9A1-9EA82962019B}"/>
                  </a:ext>
                </a:extLst>
              </p:cNvPr>
              <p:cNvSpPr/>
              <p:nvPr/>
            </p:nvSpPr>
            <p:spPr>
              <a:xfrm>
                <a:off x="3019648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462A0612-5DB7-C065-9FE5-BFFF7B41DD80}"/>
                  </a:ext>
                </a:extLst>
              </p:cNvPr>
              <p:cNvSpPr/>
              <p:nvPr/>
            </p:nvSpPr>
            <p:spPr>
              <a:xfrm>
                <a:off x="2412264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FB997C19-11CF-78E5-1489-D1EBC00553D3}"/>
                  </a:ext>
                </a:extLst>
              </p:cNvPr>
              <p:cNvSpPr/>
              <p:nvPr/>
            </p:nvSpPr>
            <p:spPr>
              <a:xfrm>
                <a:off x="1804880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51532A6D-A80D-25E6-3CA8-8469500A9E66}"/>
                  </a:ext>
                </a:extLst>
              </p:cNvPr>
              <p:cNvSpPr/>
              <p:nvPr/>
            </p:nvSpPr>
            <p:spPr>
              <a:xfrm>
                <a:off x="1197496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D3CDCBF-9A67-78B4-685F-6B63A42E94B1}"/>
                  </a:ext>
                </a:extLst>
              </p:cNvPr>
              <p:cNvSpPr/>
              <p:nvPr/>
            </p:nvSpPr>
            <p:spPr>
              <a:xfrm>
                <a:off x="590112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52A07306-FF60-712D-A061-5D395F8982A3}"/>
                  </a:ext>
                </a:extLst>
              </p:cNvPr>
              <p:cNvSpPr/>
              <p:nvPr/>
            </p:nvSpPr>
            <p:spPr>
              <a:xfrm>
                <a:off x="11010083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rgbClr val="0099CC"/>
                  </a:solidFill>
                  <a:cs typeface="Readex Pro" pitchFamily="2" charset="-78"/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CF52332-0620-0C30-8773-D6983F102CA7}"/>
                  </a:ext>
                </a:extLst>
              </p:cNvPr>
              <p:cNvSpPr/>
              <p:nvPr/>
            </p:nvSpPr>
            <p:spPr>
              <a:xfrm>
                <a:off x="10402699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18038121-1638-C320-2395-3E43B29AD085}"/>
                  </a:ext>
                </a:extLst>
              </p:cNvPr>
              <p:cNvSpPr/>
              <p:nvPr/>
            </p:nvSpPr>
            <p:spPr>
              <a:xfrm>
                <a:off x="9795315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71E18421-06EB-D783-F44E-E1409734414D}"/>
                  </a:ext>
                </a:extLst>
              </p:cNvPr>
              <p:cNvSpPr/>
              <p:nvPr/>
            </p:nvSpPr>
            <p:spPr>
              <a:xfrm>
                <a:off x="9187931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B748851-3A0E-5BD0-5294-F674D64ABA46}"/>
                  </a:ext>
                </a:extLst>
              </p:cNvPr>
              <p:cNvSpPr/>
              <p:nvPr/>
            </p:nvSpPr>
            <p:spPr>
              <a:xfrm>
                <a:off x="8580547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rgbClr val="00F8F2"/>
                  </a:solidFill>
                  <a:cs typeface="Readex Pro" pitchFamily="2" charset="-78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EB8FF719-0F32-3C93-BD33-0D4A34435819}"/>
                  </a:ext>
                </a:extLst>
              </p:cNvPr>
              <p:cNvSpPr/>
              <p:nvPr/>
            </p:nvSpPr>
            <p:spPr>
              <a:xfrm>
                <a:off x="7973163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5C80A5DC-DA56-FFB9-00A6-BA5566B8087D}"/>
                  </a:ext>
                </a:extLst>
              </p:cNvPr>
              <p:cNvSpPr/>
              <p:nvPr/>
            </p:nvSpPr>
            <p:spPr>
              <a:xfrm>
                <a:off x="4234415" y="4190908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00AA7209-64C4-2BAC-6C31-FB8F04A7AA19}"/>
                  </a:ext>
                </a:extLst>
              </p:cNvPr>
              <p:cNvSpPr/>
              <p:nvPr/>
            </p:nvSpPr>
            <p:spPr>
              <a:xfrm>
                <a:off x="3627031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F90F21B6-46A8-A5B1-8CE5-68B9F0DC0197}"/>
                  </a:ext>
                </a:extLst>
              </p:cNvPr>
              <p:cNvSpPr/>
              <p:nvPr/>
            </p:nvSpPr>
            <p:spPr>
              <a:xfrm>
                <a:off x="3019648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6CC81518-6E12-5129-5EF9-A48C1EBB8176}"/>
                  </a:ext>
                </a:extLst>
              </p:cNvPr>
              <p:cNvSpPr/>
              <p:nvPr/>
            </p:nvSpPr>
            <p:spPr>
              <a:xfrm>
                <a:off x="2412264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6FBEEB86-3CDD-43C9-504C-A32C7D597C7C}"/>
                  </a:ext>
                </a:extLst>
              </p:cNvPr>
              <p:cNvSpPr/>
              <p:nvPr/>
            </p:nvSpPr>
            <p:spPr>
              <a:xfrm>
                <a:off x="1804880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2DA1B61-427F-DFF1-ACC7-0DD36936AC85}"/>
                  </a:ext>
                </a:extLst>
              </p:cNvPr>
              <p:cNvSpPr/>
              <p:nvPr/>
            </p:nvSpPr>
            <p:spPr>
              <a:xfrm>
                <a:off x="1197496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0380EADA-6E18-DF80-FD8D-25B13645878F}"/>
                  </a:ext>
                </a:extLst>
              </p:cNvPr>
              <p:cNvSpPr/>
              <p:nvPr/>
            </p:nvSpPr>
            <p:spPr>
              <a:xfrm>
                <a:off x="590112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896B46A0-42A4-8C36-525E-0C28C022E040}"/>
                  </a:ext>
                </a:extLst>
              </p:cNvPr>
              <p:cNvSpPr/>
              <p:nvPr/>
            </p:nvSpPr>
            <p:spPr>
              <a:xfrm>
                <a:off x="11010083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rgbClr val="00F8F2"/>
                  </a:solidFill>
                  <a:cs typeface="Readex Pro" pitchFamily="2" charset="-78"/>
                </a:endParaRP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B75E4D95-813A-4718-B915-E3C96F794041}"/>
                  </a:ext>
                </a:extLst>
              </p:cNvPr>
              <p:cNvSpPr/>
              <p:nvPr/>
            </p:nvSpPr>
            <p:spPr>
              <a:xfrm>
                <a:off x="10402699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AD9CA70E-6990-DEBE-4184-EE11BF21BF78}"/>
                  </a:ext>
                </a:extLst>
              </p:cNvPr>
              <p:cNvSpPr/>
              <p:nvPr/>
            </p:nvSpPr>
            <p:spPr>
              <a:xfrm>
                <a:off x="9795315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B918A8C2-9398-6BF3-6D1B-D8CE13D91E32}"/>
                  </a:ext>
                </a:extLst>
              </p:cNvPr>
              <p:cNvSpPr/>
              <p:nvPr/>
            </p:nvSpPr>
            <p:spPr>
              <a:xfrm>
                <a:off x="9187931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C6ADCC52-FBAD-2191-6B8F-9EB77C918301}"/>
                  </a:ext>
                </a:extLst>
              </p:cNvPr>
              <p:cNvSpPr/>
              <p:nvPr/>
            </p:nvSpPr>
            <p:spPr>
              <a:xfrm>
                <a:off x="8580547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7D24CCFA-CBF5-4C52-B970-B9E468C890DE}"/>
                  </a:ext>
                </a:extLst>
              </p:cNvPr>
              <p:cNvSpPr/>
              <p:nvPr/>
            </p:nvSpPr>
            <p:spPr>
              <a:xfrm>
                <a:off x="7973163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A1CB8B12-0952-A495-9609-CF35D7D4FFBE}"/>
                  </a:ext>
                </a:extLst>
              </p:cNvPr>
              <p:cNvSpPr/>
              <p:nvPr/>
            </p:nvSpPr>
            <p:spPr>
              <a:xfrm>
                <a:off x="4234415" y="4610306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7D96BAC4-093B-1986-3346-5E4FE711BDBC}"/>
                  </a:ext>
                </a:extLst>
              </p:cNvPr>
              <p:cNvSpPr/>
              <p:nvPr/>
            </p:nvSpPr>
            <p:spPr>
              <a:xfrm>
                <a:off x="3627031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08E3E6EB-23E4-CCE6-C721-E98EF7AABB84}"/>
                  </a:ext>
                </a:extLst>
              </p:cNvPr>
              <p:cNvSpPr/>
              <p:nvPr/>
            </p:nvSpPr>
            <p:spPr>
              <a:xfrm>
                <a:off x="3019648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6AEBF1AC-D195-5498-3AA3-FEB92A5D8560}"/>
                  </a:ext>
                </a:extLst>
              </p:cNvPr>
              <p:cNvSpPr/>
              <p:nvPr/>
            </p:nvSpPr>
            <p:spPr>
              <a:xfrm>
                <a:off x="2412264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EB6EB0FB-6E87-2D4C-A6B4-2DC005A173FE}"/>
                  </a:ext>
                </a:extLst>
              </p:cNvPr>
              <p:cNvSpPr/>
              <p:nvPr/>
            </p:nvSpPr>
            <p:spPr>
              <a:xfrm>
                <a:off x="1804880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5173E721-5C75-3ACF-7327-69DE55E8AF6B}"/>
                  </a:ext>
                </a:extLst>
              </p:cNvPr>
              <p:cNvSpPr/>
              <p:nvPr/>
            </p:nvSpPr>
            <p:spPr>
              <a:xfrm>
                <a:off x="1197496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73B21408-78D4-7FA3-6F2D-0C179265442E}"/>
                  </a:ext>
                </a:extLst>
              </p:cNvPr>
              <p:cNvSpPr/>
              <p:nvPr/>
            </p:nvSpPr>
            <p:spPr>
              <a:xfrm>
                <a:off x="590112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DE326358-3170-C0C9-443A-3D9B171F07DF}"/>
                  </a:ext>
                </a:extLst>
              </p:cNvPr>
              <p:cNvSpPr/>
              <p:nvPr/>
            </p:nvSpPr>
            <p:spPr>
              <a:xfrm>
                <a:off x="11010083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524A4D68-AFD3-BFE0-CCE9-702ED09E1785}"/>
                  </a:ext>
                </a:extLst>
              </p:cNvPr>
              <p:cNvSpPr/>
              <p:nvPr/>
            </p:nvSpPr>
            <p:spPr>
              <a:xfrm>
                <a:off x="10402699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E7962F43-7F0D-BE6E-066F-73A31477F7A8}"/>
                  </a:ext>
                </a:extLst>
              </p:cNvPr>
              <p:cNvSpPr/>
              <p:nvPr/>
            </p:nvSpPr>
            <p:spPr>
              <a:xfrm>
                <a:off x="9795315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ABC8DCDE-59CF-EA2E-AF8F-AB4DE75BB821}"/>
                  </a:ext>
                </a:extLst>
              </p:cNvPr>
              <p:cNvSpPr/>
              <p:nvPr/>
            </p:nvSpPr>
            <p:spPr>
              <a:xfrm>
                <a:off x="9187931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EFE4AAA3-7BC6-B226-4298-DFBDA6ACF331}"/>
                  </a:ext>
                </a:extLst>
              </p:cNvPr>
              <p:cNvSpPr/>
              <p:nvPr/>
            </p:nvSpPr>
            <p:spPr>
              <a:xfrm>
                <a:off x="8580547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FE4438E9-032E-80E0-91B1-E9D039BB7455}"/>
                  </a:ext>
                </a:extLst>
              </p:cNvPr>
              <p:cNvSpPr/>
              <p:nvPr/>
            </p:nvSpPr>
            <p:spPr>
              <a:xfrm>
                <a:off x="7973163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rgbClr val="00F8F2"/>
                  </a:solidFill>
                  <a:cs typeface="Readex Pro" pitchFamily="2" charset="-78"/>
                </a:endParaRPr>
              </a:p>
            </p:txBody>
          </p:sp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3E7A74C0-0A00-249D-9536-CE39764EFE4D}"/>
                  </a:ext>
                </a:extLst>
              </p:cNvPr>
              <p:cNvSpPr/>
              <p:nvPr/>
            </p:nvSpPr>
            <p:spPr>
              <a:xfrm>
                <a:off x="4234415" y="5029704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2E4B862D-6B8A-7A2C-62B3-9E4AB4E3B0F7}"/>
                  </a:ext>
                </a:extLst>
              </p:cNvPr>
              <p:cNvSpPr/>
              <p:nvPr/>
            </p:nvSpPr>
            <p:spPr>
              <a:xfrm>
                <a:off x="3627031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80A12E53-49B8-4DD2-961E-5702942C3043}"/>
                  </a:ext>
                </a:extLst>
              </p:cNvPr>
              <p:cNvSpPr/>
              <p:nvPr/>
            </p:nvSpPr>
            <p:spPr>
              <a:xfrm>
                <a:off x="3019648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0ADD8D7F-FA73-FE4E-4932-E960F5BB8E6B}"/>
                  </a:ext>
                </a:extLst>
              </p:cNvPr>
              <p:cNvSpPr/>
              <p:nvPr/>
            </p:nvSpPr>
            <p:spPr>
              <a:xfrm>
                <a:off x="2412264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61C3662E-D2B4-4BB4-E4C4-9E7D7DBCC6AF}"/>
                  </a:ext>
                </a:extLst>
              </p:cNvPr>
              <p:cNvSpPr/>
              <p:nvPr/>
            </p:nvSpPr>
            <p:spPr>
              <a:xfrm>
                <a:off x="1804880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E0035137-190A-0A7B-4FB7-6F937B02B999}"/>
                  </a:ext>
                </a:extLst>
              </p:cNvPr>
              <p:cNvSpPr/>
              <p:nvPr/>
            </p:nvSpPr>
            <p:spPr>
              <a:xfrm>
                <a:off x="1197496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E5D58A43-BB6A-ADB4-06F6-81E20C15BE0E}"/>
                  </a:ext>
                </a:extLst>
              </p:cNvPr>
              <p:cNvSpPr/>
              <p:nvPr/>
            </p:nvSpPr>
            <p:spPr>
              <a:xfrm>
                <a:off x="590112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E63C6517-5501-BCAF-40C9-B69957A3B5AB}"/>
                  </a:ext>
                </a:extLst>
              </p:cNvPr>
              <p:cNvSpPr/>
              <p:nvPr/>
            </p:nvSpPr>
            <p:spPr>
              <a:xfrm>
                <a:off x="11010083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0BA85136-9947-617D-E18D-7CD8728C22D9}"/>
                  </a:ext>
                </a:extLst>
              </p:cNvPr>
              <p:cNvSpPr/>
              <p:nvPr/>
            </p:nvSpPr>
            <p:spPr>
              <a:xfrm>
                <a:off x="10402699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D9EE16E7-0D6B-38CE-81C7-1AB434443A7A}"/>
                  </a:ext>
                </a:extLst>
              </p:cNvPr>
              <p:cNvSpPr/>
              <p:nvPr/>
            </p:nvSpPr>
            <p:spPr>
              <a:xfrm>
                <a:off x="9795315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17DD0BA2-F232-1F0A-5B82-847605080D9B}"/>
                  </a:ext>
                </a:extLst>
              </p:cNvPr>
              <p:cNvSpPr/>
              <p:nvPr/>
            </p:nvSpPr>
            <p:spPr>
              <a:xfrm>
                <a:off x="9187931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D2E4FC49-9A24-1AD3-BFEE-6908B36FBC88}"/>
                  </a:ext>
                </a:extLst>
              </p:cNvPr>
              <p:cNvSpPr/>
              <p:nvPr/>
            </p:nvSpPr>
            <p:spPr>
              <a:xfrm>
                <a:off x="8580547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9C738185-4FCA-D9A1-605A-C6B35223FA2F}"/>
                  </a:ext>
                </a:extLst>
              </p:cNvPr>
              <p:cNvSpPr/>
              <p:nvPr/>
            </p:nvSpPr>
            <p:spPr>
              <a:xfrm>
                <a:off x="7973163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775EEB19-12E0-16FE-7999-7F274F1CFA1F}"/>
                  </a:ext>
                </a:extLst>
              </p:cNvPr>
              <p:cNvSpPr/>
              <p:nvPr/>
            </p:nvSpPr>
            <p:spPr>
              <a:xfrm>
                <a:off x="4234415" y="5449102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0CBDAFCE-7C6E-C5E3-9F0B-56B90DD9CF6A}"/>
                  </a:ext>
                </a:extLst>
              </p:cNvPr>
              <p:cNvSpPr/>
              <p:nvPr/>
            </p:nvSpPr>
            <p:spPr>
              <a:xfrm>
                <a:off x="3627031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63070BB6-6346-31A9-84D8-B36D10DE0184}"/>
                  </a:ext>
                </a:extLst>
              </p:cNvPr>
              <p:cNvSpPr/>
              <p:nvPr/>
            </p:nvSpPr>
            <p:spPr>
              <a:xfrm>
                <a:off x="3019648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1E5C601C-839D-1FBB-B3A6-99D1749F1008}"/>
                  </a:ext>
                </a:extLst>
              </p:cNvPr>
              <p:cNvSpPr/>
              <p:nvPr/>
            </p:nvSpPr>
            <p:spPr>
              <a:xfrm>
                <a:off x="2412264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B891CE8E-9111-62E0-357A-55F9357A52AD}"/>
                  </a:ext>
                </a:extLst>
              </p:cNvPr>
              <p:cNvSpPr/>
              <p:nvPr/>
            </p:nvSpPr>
            <p:spPr>
              <a:xfrm>
                <a:off x="1804880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794122C6-9CD8-98BB-0AB4-E2FD333B5C75}"/>
                  </a:ext>
                </a:extLst>
              </p:cNvPr>
              <p:cNvSpPr/>
              <p:nvPr/>
            </p:nvSpPr>
            <p:spPr>
              <a:xfrm>
                <a:off x="1197496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5474C3EB-EB50-6DD5-DC5C-2237045E23F4}"/>
                  </a:ext>
                </a:extLst>
              </p:cNvPr>
              <p:cNvSpPr/>
              <p:nvPr/>
            </p:nvSpPr>
            <p:spPr>
              <a:xfrm>
                <a:off x="590112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22630EBC-94D8-7C9C-53D9-3D01A054C03E}"/>
                  </a:ext>
                </a:extLst>
              </p:cNvPr>
              <p:cNvSpPr/>
              <p:nvPr/>
            </p:nvSpPr>
            <p:spPr>
              <a:xfrm>
                <a:off x="11010083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rgbClr val="0099CC"/>
                  </a:solidFill>
                  <a:cs typeface="Readex Pro" pitchFamily="2" charset="-78"/>
                </a:endParaRPr>
              </a:p>
            </p:txBody>
          </p:sp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EF197CD6-0397-500A-E78B-CB28129DFBCA}"/>
                  </a:ext>
                </a:extLst>
              </p:cNvPr>
              <p:cNvSpPr/>
              <p:nvPr/>
            </p:nvSpPr>
            <p:spPr>
              <a:xfrm>
                <a:off x="10402699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50D4ACD0-2E37-7FEF-28E8-7BD8CBE63D72}"/>
                  </a:ext>
                </a:extLst>
              </p:cNvPr>
              <p:cNvSpPr/>
              <p:nvPr/>
            </p:nvSpPr>
            <p:spPr>
              <a:xfrm>
                <a:off x="9795315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rgbClr val="00F8F2"/>
                  </a:solidFill>
                  <a:cs typeface="Readex Pro" pitchFamily="2" charset="-78"/>
                </a:endParaRPr>
              </a:p>
            </p:txBody>
          </p:sp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6B36FE57-B40C-C505-0B69-A7468C10944F}"/>
                  </a:ext>
                </a:extLst>
              </p:cNvPr>
              <p:cNvSpPr/>
              <p:nvPr/>
            </p:nvSpPr>
            <p:spPr>
              <a:xfrm>
                <a:off x="9187931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rgbClr val="0099CC"/>
                  </a:solidFill>
                  <a:cs typeface="Readex Pro" pitchFamily="2" charset="-78"/>
                </a:endParaRPr>
              </a:p>
            </p:txBody>
          </p:sp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42FA8582-0FE9-418D-171F-4BFF6A69BCCB}"/>
                  </a:ext>
                </a:extLst>
              </p:cNvPr>
              <p:cNvSpPr/>
              <p:nvPr/>
            </p:nvSpPr>
            <p:spPr>
              <a:xfrm>
                <a:off x="8580547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64537872-FBAD-8611-9B0A-7D908A692E0C}"/>
                  </a:ext>
                </a:extLst>
              </p:cNvPr>
              <p:cNvSpPr/>
              <p:nvPr/>
            </p:nvSpPr>
            <p:spPr>
              <a:xfrm>
                <a:off x="7973163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rgbClr val="00F8F2"/>
                  </a:solidFill>
                  <a:cs typeface="Readex Pro" pitchFamily="2" charset="-78"/>
                </a:endParaRPr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7AFFA88F-8E39-F49F-9B46-C9C12CED35CA}"/>
                  </a:ext>
                </a:extLst>
              </p:cNvPr>
              <p:cNvSpPr/>
              <p:nvPr/>
            </p:nvSpPr>
            <p:spPr>
              <a:xfrm>
                <a:off x="4234415" y="5868500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106D3289-15CC-B3F5-839A-C499C3040A85}"/>
                  </a:ext>
                </a:extLst>
              </p:cNvPr>
              <p:cNvSpPr/>
              <p:nvPr/>
            </p:nvSpPr>
            <p:spPr>
              <a:xfrm>
                <a:off x="3627031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4F46C8C2-D066-2611-F14D-F1553237049D}"/>
                  </a:ext>
                </a:extLst>
              </p:cNvPr>
              <p:cNvSpPr/>
              <p:nvPr/>
            </p:nvSpPr>
            <p:spPr>
              <a:xfrm>
                <a:off x="3019648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16DBD923-2921-1AE8-416E-0F758BEFB9CF}"/>
                  </a:ext>
                </a:extLst>
              </p:cNvPr>
              <p:cNvSpPr/>
              <p:nvPr/>
            </p:nvSpPr>
            <p:spPr>
              <a:xfrm>
                <a:off x="2412264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88" name="Rectangle 187">
                <a:extLst>
                  <a:ext uri="{FF2B5EF4-FFF2-40B4-BE49-F238E27FC236}">
                    <a16:creationId xmlns:a16="http://schemas.microsoft.com/office/drawing/2014/main" id="{700A7FC9-80BD-C768-9FB7-FDBDE42C16D4}"/>
                  </a:ext>
                </a:extLst>
              </p:cNvPr>
              <p:cNvSpPr/>
              <p:nvPr/>
            </p:nvSpPr>
            <p:spPr>
              <a:xfrm>
                <a:off x="1804880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F3ADC02E-1C99-843A-119D-D98648FC4F3F}"/>
                  </a:ext>
                </a:extLst>
              </p:cNvPr>
              <p:cNvSpPr/>
              <p:nvPr/>
            </p:nvSpPr>
            <p:spPr>
              <a:xfrm>
                <a:off x="1197496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1F7F4AF4-687D-6DA0-35CE-8289C6E6764B}"/>
                  </a:ext>
                </a:extLst>
              </p:cNvPr>
              <p:cNvSpPr/>
              <p:nvPr/>
            </p:nvSpPr>
            <p:spPr>
              <a:xfrm>
                <a:off x="590112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5F91BE33-F2FB-6F95-43C5-0F8753CA5FA3}"/>
                  </a:ext>
                </a:extLst>
              </p:cNvPr>
              <p:cNvSpPr/>
              <p:nvPr/>
            </p:nvSpPr>
            <p:spPr>
              <a:xfrm>
                <a:off x="11010083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3EAFB3E8-16C0-B5F9-77EB-BE0C86A06EF4}"/>
                  </a:ext>
                </a:extLst>
              </p:cNvPr>
              <p:cNvSpPr/>
              <p:nvPr/>
            </p:nvSpPr>
            <p:spPr>
              <a:xfrm>
                <a:off x="10402699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4DC1E255-350D-9052-9C1D-8F0C040ECBB3}"/>
                  </a:ext>
                </a:extLst>
              </p:cNvPr>
              <p:cNvSpPr/>
              <p:nvPr/>
            </p:nvSpPr>
            <p:spPr>
              <a:xfrm>
                <a:off x="9795315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6DC08F6A-B3F6-7A35-D8BC-799F2A1885AE}"/>
                  </a:ext>
                </a:extLst>
              </p:cNvPr>
              <p:cNvSpPr/>
              <p:nvPr/>
            </p:nvSpPr>
            <p:spPr>
              <a:xfrm>
                <a:off x="9187931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07E81AAB-57FB-D12A-999B-B59D10E11574}"/>
                  </a:ext>
                </a:extLst>
              </p:cNvPr>
              <p:cNvSpPr/>
              <p:nvPr/>
            </p:nvSpPr>
            <p:spPr>
              <a:xfrm>
                <a:off x="8580547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6" name="Rectangle 195">
                <a:extLst>
                  <a:ext uri="{FF2B5EF4-FFF2-40B4-BE49-F238E27FC236}">
                    <a16:creationId xmlns:a16="http://schemas.microsoft.com/office/drawing/2014/main" id="{59445A7B-B73B-B78D-E77C-C61ED0DDCC88}"/>
                  </a:ext>
                </a:extLst>
              </p:cNvPr>
              <p:cNvSpPr/>
              <p:nvPr/>
            </p:nvSpPr>
            <p:spPr>
              <a:xfrm>
                <a:off x="7973163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2652B228-534D-A731-26D8-6D06B3F34777}"/>
                  </a:ext>
                </a:extLst>
              </p:cNvPr>
              <p:cNvSpPr/>
              <p:nvPr/>
            </p:nvSpPr>
            <p:spPr>
              <a:xfrm>
                <a:off x="4234415" y="3352112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E97A0EF4-79F9-E132-FC6F-89CCC89D9A51}"/>
                  </a:ext>
                </a:extLst>
              </p:cNvPr>
              <p:cNvSpPr/>
              <p:nvPr/>
            </p:nvSpPr>
            <p:spPr>
              <a:xfrm>
                <a:off x="3627031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BC5DD053-D4A6-705C-887C-91645257D4E0}"/>
                  </a:ext>
                </a:extLst>
              </p:cNvPr>
              <p:cNvSpPr/>
              <p:nvPr/>
            </p:nvSpPr>
            <p:spPr>
              <a:xfrm>
                <a:off x="3019648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69D41FCD-4915-54E8-3DBA-BCD33D93CB74}"/>
                  </a:ext>
                </a:extLst>
              </p:cNvPr>
              <p:cNvSpPr/>
              <p:nvPr/>
            </p:nvSpPr>
            <p:spPr>
              <a:xfrm>
                <a:off x="2412264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1" name="Rectangle 200">
                <a:extLst>
                  <a:ext uri="{FF2B5EF4-FFF2-40B4-BE49-F238E27FC236}">
                    <a16:creationId xmlns:a16="http://schemas.microsoft.com/office/drawing/2014/main" id="{7E4DBBDC-E2D3-82BE-5C53-0496C334D2BB}"/>
                  </a:ext>
                </a:extLst>
              </p:cNvPr>
              <p:cNvSpPr/>
              <p:nvPr/>
            </p:nvSpPr>
            <p:spPr>
              <a:xfrm>
                <a:off x="1804880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2" name="Rectangle 201">
                <a:extLst>
                  <a:ext uri="{FF2B5EF4-FFF2-40B4-BE49-F238E27FC236}">
                    <a16:creationId xmlns:a16="http://schemas.microsoft.com/office/drawing/2014/main" id="{61BD696E-B30C-675B-9A9F-F259D1F148EB}"/>
                  </a:ext>
                </a:extLst>
              </p:cNvPr>
              <p:cNvSpPr/>
              <p:nvPr/>
            </p:nvSpPr>
            <p:spPr>
              <a:xfrm>
                <a:off x="1197496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EADBB64B-984F-F7E2-AC53-C0D9C9C6D4EE}"/>
                  </a:ext>
                </a:extLst>
              </p:cNvPr>
              <p:cNvSpPr/>
              <p:nvPr/>
            </p:nvSpPr>
            <p:spPr>
              <a:xfrm>
                <a:off x="590112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768B14CD-03DB-10E1-8D4C-06A5C81F6EF8}"/>
                  </a:ext>
                </a:extLst>
              </p:cNvPr>
              <p:cNvSpPr/>
              <p:nvPr/>
            </p:nvSpPr>
            <p:spPr>
              <a:xfrm>
                <a:off x="11010083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A71F9B0F-C4BD-E779-4BBF-D1C1CB793BC8}"/>
                  </a:ext>
                </a:extLst>
              </p:cNvPr>
              <p:cNvSpPr/>
              <p:nvPr/>
            </p:nvSpPr>
            <p:spPr>
              <a:xfrm>
                <a:off x="10402699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900F3D52-780E-274F-E5F6-AFD03933CB43}"/>
                  </a:ext>
                </a:extLst>
              </p:cNvPr>
              <p:cNvSpPr/>
              <p:nvPr/>
            </p:nvSpPr>
            <p:spPr>
              <a:xfrm>
                <a:off x="9795315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62A79701-6C88-4A13-5AE9-9529527CFA8E}"/>
                  </a:ext>
                </a:extLst>
              </p:cNvPr>
              <p:cNvSpPr/>
              <p:nvPr/>
            </p:nvSpPr>
            <p:spPr>
              <a:xfrm>
                <a:off x="9187931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id="{F239D67E-647A-A70A-AECC-33D8F1D84178}"/>
                  </a:ext>
                </a:extLst>
              </p:cNvPr>
              <p:cNvSpPr/>
              <p:nvPr/>
            </p:nvSpPr>
            <p:spPr>
              <a:xfrm>
                <a:off x="8580547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3B3B0BD9-9ADA-1BB0-84AC-0E1E94463899}"/>
                  </a:ext>
                </a:extLst>
              </p:cNvPr>
              <p:cNvSpPr/>
              <p:nvPr/>
            </p:nvSpPr>
            <p:spPr>
              <a:xfrm>
                <a:off x="7973163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10" name="Rectangle 209">
                <a:extLst>
                  <a:ext uri="{FF2B5EF4-FFF2-40B4-BE49-F238E27FC236}">
                    <a16:creationId xmlns:a16="http://schemas.microsoft.com/office/drawing/2014/main" id="{8D8C475F-C389-77F4-9DCE-9F6F6F54A9DD}"/>
                  </a:ext>
                </a:extLst>
              </p:cNvPr>
              <p:cNvSpPr/>
              <p:nvPr/>
            </p:nvSpPr>
            <p:spPr>
              <a:xfrm>
                <a:off x="3627031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11" name="Rectangle 210">
                <a:extLst>
                  <a:ext uri="{FF2B5EF4-FFF2-40B4-BE49-F238E27FC236}">
                    <a16:creationId xmlns:a16="http://schemas.microsoft.com/office/drawing/2014/main" id="{267A01BB-4539-B4C7-53C0-32DE6DB85278}"/>
                  </a:ext>
                </a:extLst>
              </p:cNvPr>
              <p:cNvSpPr/>
              <p:nvPr/>
            </p:nvSpPr>
            <p:spPr>
              <a:xfrm>
                <a:off x="3019648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12" name="Rectangle 211">
                <a:extLst>
                  <a:ext uri="{FF2B5EF4-FFF2-40B4-BE49-F238E27FC236}">
                    <a16:creationId xmlns:a16="http://schemas.microsoft.com/office/drawing/2014/main" id="{E25995DF-DCE8-D72A-D46D-09F0A54ECB4B}"/>
                  </a:ext>
                </a:extLst>
              </p:cNvPr>
              <p:cNvSpPr/>
              <p:nvPr/>
            </p:nvSpPr>
            <p:spPr>
              <a:xfrm>
                <a:off x="2412264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13" name="Rectangle 212">
                <a:extLst>
                  <a:ext uri="{FF2B5EF4-FFF2-40B4-BE49-F238E27FC236}">
                    <a16:creationId xmlns:a16="http://schemas.microsoft.com/office/drawing/2014/main" id="{15DBAC60-AD01-4635-2FFE-31E3AA456BAD}"/>
                  </a:ext>
                </a:extLst>
              </p:cNvPr>
              <p:cNvSpPr/>
              <p:nvPr/>
            </p:nvSpPr>
            <p:spPr>
              <a:xfrm>
                <a:off x="1804880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14" name="Rectangle 213">
                <a:extLst>
                  <a:ext uri="{FF2B5EF4-FFF2-40B4-BE49-F238E27FC236}">
                    <a16:creationId xmlns:a16="http://schemas.microsoft.com/office/drawing/2014/main" id="{3DA72D24-C258-972D-55E8-1270FDE77145}"/>
                  </a:ext>
                </a:extLst>
              </p:cNvPr>
              <p:cNvSpPr/>
              <p:nvPr/>
            </p:nvSpPr>
            <p:spPr>
              <a:xfrm>
                <a:off x="1197496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15" name="Rectangle 214">
                <a:extLst>
                  <a:ext uri="{FF2B5EF4-FFF2-40B4-BE49-F238E27FC236}">
                    <a16:creationId xmlns:a16="http://schemas.microsoft.com/office/drawing/2014/main" id="{0D02C715-D960-ED93-46BC-67DC426AB8D9}"/>
                  </a:ext>
                </a:extLst>
              </p:cNvPr>
              <p:cNvSpPr/>
              <p:nvPr/>
            </p:nvSpPr>
            <p:spPr>
              <a:xfrm>
                <a:off x="590112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16" name="Rectangle 215">
                <a:extLst>
                  <a:ext uri="{FF2B5EF4-FFF2-40B4-BE49-F238E27FC236}">
                    <a16:creationId xmlns:a16="http://schemas.microsoft.com/office/drawing/2014/main" id="{DCEC8241-CD5B-EF8B-93B6-7AB30CFE1261}"/>
                  </a:ext>
                </a:extLst>
              </p:cNvPr>
              <p:cNvSpPr/>
              <p:nvPr/>
            </p:nvSpPr>
            <p:spPr>
              <a:xfrm>
                <a:off x="11010083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17" name="Rectangle 216">
                <a:extLst>
                  <a:ext uri="{FF2B5EF4-FFF2-40B4-BE49-F238E27FC236}">
                    <a16:creationId xmlns:a16="http://schemas.microsoft.com/office/drawing/2014/main" id="{46A9C101-B436-F51D-56B6-ECEAAA79BCFE}"/>
                  </a:ext>
                </a:extLst>
              </p:cNvPr>
              <p:cNvSpPr/>
              <p:nvPr/>
            </p:nvSpPr>
            <p:spPr>
              <a:xfrm>
                <a:off x="10402699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18" name="Rectangle 217">
                <a:extLst>
                  <a:ext uri="{FF2B5EF4-FFF2-40B4-BE49-F238E27FC236}">
                    <a16:creationId xmlns:a16="http://schemas.microsoft.com/office/drawing/2014/main" id="{CB3A56A7-CC8A-063C-8A44-DF47EB8EE5F7}"/>
                  </a:ext>
                </a:extLst>
              </p:cNvPr>
              <p:cNvSpPr/>
              <p:nvPr/>
            </p:nvSpPr>
            <p:spPr>
              <a:xfrm>
                <a:off x="9795315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0D75F401-E803-E634-DD93-08BE6715F760}"/>
                  </a:ext>
                </a:extLst>
              </p:cNvPr>
              <p:cNvSpPr/>
              <p:nvPr/>
            </p:nvSpPr>
            <p:spPr>
              <a:xfrm>
                <a:off x="9187931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20" name="Rectangle 219">
                <a:extLst>
                  <a:ext uri="{FF2B5EF4-FFF2-40B4-BE49-F238E27FC236}">
                    <a16:creationId xmlns:a16="http://schemas.microsoft.com/office/drawing/2014/main" id="{79BF35A5-1E43-E7DB-3B35-69EBDEE71E30}"/>
                  </a:ext>
                </a:extLst>
              </p:cNvPr>
              <p:cNvSpPr/>
              <p:nvPr/>
            </p:nvSpPr>
            <p:spPr>
              <a:xfrm>
                <a:off x="8580547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21" name="Rectangle 220">
                <a:extLst>
                  <a:ext uri="{FF2B5EF4-FFF2-40B4-BE49-F238E27FC236}">
                    <a16:creationId xmlns:a16="http://schemas.microsoft.com/office/drawing/2014/main" id="{0F9BF5EF-6C99-FD7E-01CC-CD327C8DD8F6}"/>
                  </a:ext>
                </a:extLst>
              </p:cNvPr>
              <p:cNvSpPr/>
              <p:nvPr/>
            </p:nvSpPr>
            <p:spPr>
              <a:xfrm>
                <a:off x="7973163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 </a:t>
                </a:r>
              </a:p>
            </p:txBody>
          </p:sp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E9BD9E3E-F1DF-B6DB-8CF8-9EBE5CD7D423}"/>
                  </a:ext>
                </a:extLst>
              </p:cNvPr>
              <p:cNvSpPr txBox="1"/>
              <p:nvPr/>
            </p:nvSpPr>
            <p:spPr>
              <a:xfrm>
                <a:off x="4936244" y="2728208"/>
                <a:ext cx="2332643" cy="307777"/>
              </a:xfrm>
              <a:prstGeom prst="rect">
                <a:avLst/>
              </a:prstGeom>
              <a:solidFill>
                <a:srgbClr val="69FFFF"/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 </a:t>
                </a:r>
                <a:endParaRPr lang="en-AE" sz="1400" dirty="0">
                  <a:cs typeface="Readex Pro" pitchFamily="2" charset="-78"/>
                </a:endParaRPr>
              </a:p>
            </p:txBody>
          </p:sp>
          <p:sp>
            <p:nvSpPr>
              <p:cNvPr id="223" name="Arrow: Down 222">
                <a:extLst>
                  <a:ext uri="{FF2B5EF4-FFF2-40B4-BE49-F238E27FC236}">
                    <a16:creationId xmlns:a16="http://schemas.microsoft.com/office/drawing/2014/main" id="{6F08C030-C62C-246F-AAC6-F39D8B3F9B9B}"/>
                  </a:ext>
                </a:extLst>
              </p:cNvPr>
              <p:cNvSpPr/>
              <p:nvPr/>
            </p:nvSpPr>
            <p:spPr>
              <a:xfrm>
                <a:off x="5924562" y="3044480"/>
                <a:ext cx="352139" cy="295973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>
                  <a:cs typeface="Readex Pro" pitchFamily="2" charset="-78"/>
                </a:endParaRPr>
              </a:p>
            </p:txBody>
          </p:sp>
          <p:sp>
            <p:nvSpPr>
              <p:cNvPr id="224" name="TextBox 223">
                <a:extLst>
                  <a:ext uri="{FF2B5EF4-FFF2-40B4-BE49-F238E27FC236}">
                    <a16:creationId xmlns:a16="http://schemas.microsoft.com/office/drawing/2014/main" id="{938B8DA6-9EF9-6759-6264-FD6AED9F0C95}"/>
                  </a:ext>
                </a:extLst>
              </p:cNvPr>
              <p:cNvSpPr txBox="1"/>
              <p:nvPr/>
            </p:nvSpPr>
            <p:spPr>
              <a:xfrm>
                <a:off x="4676667" y="2317261"/>
                <a:ext cx="1401324" cy="307777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en-US" sz="1400" dirty="0">
                    <a:cs typeface="Readex Pro" pitchFamily="2" charset="-78"/>
                  </a:rPr>
                  <a:t> </a:t>
                </a:r>
                <a:endParaRPr lang="en-AE" sz="1400" dirty="0">
                  <a:cs typeface="Readex Pro" pitchFamily="2" charset="-78"/>
                </a:endParaRPr>
              </a:p>
            </p:txBody>
          </p:sp>
          <p:sp>
            <p:nvSpPr>
              <p:cNvPr id="225" name="Arrow: Down 224">
                <a:extLst>
                  <a:ext uri="{FF2B5EF4-FFF2-40B4-BE49-F238E27FC236}">
                    <a16:creationId xmlns:a16="http://schemas.microsoft.com/office/drawing/2014/main" id="{63813A47-7776-3A56-53C3-6B7D99346D43}"/>
                  </a:ext>
                </a:extLst>
              </p:cNvPr>
              <p:cNvSpPr/>
              <p:nvPr/>
            </p:nvSpPr>
            <p:spPr>
              <a:xfrm rot="16200000">
                <a:off x="7646605" y="2272513"/>
                <a:ext cx="262347" cy="397274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>
                  <a:cs typeface="Readex Pro" pitchFamily="2" charset="-78"/>
                </a:endParaRPr>
              </a:p>
            </p:txBody>
          </p:sp>
          <p:sp>
            <p:nvSpPr>
              <p:cNvPr id="226" name="Arrow: Down 225">
                <a:extLst>
                  <a:ext uri="{FF2B5EF4-FFF2-40B4-BE49-F238E27FC236}">
                    <a16:creationId xmlns:a16="http://schemas.microsoft.com/office/drawing/2014/main" id="{5C9F5891-ADDC-3990-5839-C951F8F8314A}"/>
                  </a:ext>
                </a:extLst>
              </p:cNvPr>
              <p:cNvSpPr/>
              <p:nvPr/>
            </p:nvSpPr>
            <p:spPr>
              <a:xfrm rot="5400000" flipH="1">
                <a:off x="4326403" y="2272513"/>
                <a:ext cx="262347" cy="397274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>
                  <a:cs typeface="Readex Pro" pitchFamily="2" charset="-78"/>
                </a:endParaRPr>
              </a:p>
            </p:txBody>
          </p: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D092737D-3FDC-8D39-9832-D9C9AB3D1AB5}"/>
                  </a:ext>
                </a:extLst>
              </p:cNvPr>
              <p:cNvSpPr txBox="1"/>
              <p:nvPr/>
            </p:nvSpPr>
            <p:spPr>
              <a:xfrm>
                <a:off x="6133990" y="2317261"/>
                <a:ext cx="1401324" cy="307777"/>
              </a:xfrm>
              <a:prstGeom prst="rect">
                <a:avLst/>
              </a:prstGeom>
              <a:solidFill>
                <a:srgbClr val="A7FFFF"/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r"/>
                <a:r>
                  <a:rPr lang="en-US" sz="1400" dirty="0">
                    <a:cs typeface="Readex Pro" pitchFamily="2" charset="-78"/>
                  </a:rPr>
                  <a:t> </a:t>
                </a:r>
                <a:endParaRPr lang="en-AE" sz="1400" dirty="0">
                  <a:cs typeface="Readex Pro" pitchFamily="2" charset="-78"/>
                </a:endParaRP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FAB43CE-1F29-46FA-6830-B957FD51421E}"/>
                </a:ext>
              </a:extLst>
            </p:cNvPr>
            <p:cNvGrpSpPr/>
            <p:nvPr/>
          </p:nvGrpSpPr>
          <p:grpSpPr>
            <a:xfrm>
              <a:off x="7967816" y="978105"/>
              <a:ext cx="3649651" cy="278990"/>
              <a:chOff x="8034879" y="978105"/>
              <a:chExt cx="3582588" cy="278990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AA64BB80-3F07-CF4E-5B77-5FCC4BFE10B6}"/>
                  </a:ext>
                </a:extLst>
              </p:cNvPr>
              <p:cNvSpPr/>
              <p:nvPr/>
            </p:nvSpPr>
            <p:spPr>
              <a:xfrm>
                <a:off x="8034879" y="978105"/>
                <a:ext cx="1090968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HIGH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5BD5019-19F1-2935-2496-6A2E1276DC59}"/>
                  </a:ext>
                </a:extLst>
              </p:cNvPr>
              <p:cNvSpPr/>
              <p:nvPr/>
            </p:nvSpPr>
            <p:spPr>
              <a:xfrm>
                <a:off x="9179345" y="978105"/>
                <a:ext cx="1327169" cy="278990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MEDIUM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2B38EA1-F7A2-5032-394B-4A6C1945B93F}"/>
                  </a:ext>
                </a:extLst>
              </p:cNvPr>
              <p:cNvSpPr/>
              <p:nvPr/>
            </p:nvSpPr>
            <p:spPr>
              <a:xfrm>
                <a:off x="10560011" y="978105"/>
                <a:ext cx="1057456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LOW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59392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AFB88-A97A-C5F7-0CE8-B0661B1A9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FE5454B-78A7-9BDC-F375-2C439A119DBF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5E00AEC-9AA4-6FE7-507F-E13D2C5D5AE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5ED6D7D5-F786-B5CE-232D-81913855F199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D73E73E2-09A7-2D7E-4C11-A4AA24E2CDC0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CFEFC8D-167E-A422-CB09-3D931506FBED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9B9C4546-A193-0585-88BB-E2D6CDA26E86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MATRIX DIAGRAM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22C64C56-0BB8-8F96-4BBB-02740C0233E0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45461A60-D669-D03F-FA08-F2653C7F254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9E451AB9-0C51-7C06-11B8-BBA99AE86FB5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C871159B-D8F4-D42D-FE67-AC59F2004AC6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87D4F72-29E4-D82A-CDEB-ADDD3CF225EB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155F7AA6-902A-9A9A-35A6-A8619D5FA06B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70865722-24D2-9F18-A0C3-1A7580317722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00DF3401-0090-16EF-6C25-E40D944E0DC3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3292788-297B-0ABF-DA11-D97EA71CBA68}"/>
              </a:ext>
            </a:extLst>
          </p:cNvPr>
          <p:cNvGrpSpPr/>
          <p:nvPr/>
        </p:nvGrpSpPr>
        <p:grpSpPr>
          <a:xfrm>
            <a:off x="381000" y="617845"/>
            <a:ext cx="11019574" cy="5310384"/>
            <a:chOff x="597893" y="978346"/>
            <a:chExt cx="11019574" cy="531038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A58609D-36A8-2648-192F-A9D42A0BECF6}"/>
                </a:ext>
              </a:extLst>
            </p:cNvPr>
            <p:cNvGrpSpPr/>
            <p:nvPr/>
          </p:nvGrpSpPr>
          <p:grpSpPr>
            <a:xfrm>
              <a:off x="7974097" y="978346"/>
              <a:ext cx="3638485" cy="278990"/>
              <a:chOff x="3215252" y="2135953"/>
              <a:chExt cx="2669063" cy="278990"/>
            </a:xfrm>
          </p:grpSpPr>
          <p:sp>
            <p:nvSpPr>
              <p:cNvPr id="321" name="Rectangle 320">
                <a:extLst>
                  <a:ext uri="{FF2B5EF4-FFF2-40B4-BE49-F238E27FC236}">
                    <a16:creationId xmlns:a16="http://schemas.microsoft.com/office/drawing/2014/main" id="{A22C9B7B-CFB4-620A-0291-64B50C3431DD}"/>
                  </a:ext>
                </a:extLst>
              </p:cNvPr>
              <p:cNvSpPr/>
              <p:nvPr/>
            </p:nvSpPr>
            <p:spPr>
              <a:xfrm>
                <a:off x="3215252" y="2135953"/>
                <a:ext cx="812782" cy="278989"/>
              </a:xfrm>
              <a:prstGeom prst="rect">
                <a:avLst/>
              </a:prstGeom>
              <a:noFill/>
              <a:ln w="1270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  <a:miter lim="800000"/>
              </a:ln>
              <a:effectLst/>
            </p:spPr>
            <p:txBody>
              <a:bodyPr lIns="36000" tIns="0" rIns="36000" bIns="3600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 HIGH</a:t>
                </a:r>
                <a:endPara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endParaRPr>
              </a:p>
            </p:txBody>
          </p:sp>
          <p:sp>
            <p:nvSpPr>
              <p:cNvPr id="322" name="Rectangle 321">
                <a:extLst>
                  <a:ext uri="{FF2B5EF4-FFF2-40B4-BE49-F238E27FC236}">
                    <a16:creationId xmlns:a16="http://schemas.microsoft.com/office/drawing/2014/main" id="{3306F19C-893B-0EDE-3A21-D010A5366876}"/>
                  </a:ext>
                </a:extLst>
              </p:cNvPr>
              <p:cNvSpPr/>
              <p:nvPr/>
            </p:nvSpPr>
            <p:spPr>
              <a:xfrm>
                <a:off x="4067890" y="2135953"/>
                <a:ext cx="988754" cy="278990"/>
              </a:xfrm>
              <a:prstGeom prst="rect">
                <a:avLst/>
              </a:prstGeom>
              <a:noFill/>
              <a:ln w="1270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  <a:miter lim="800000"/>
              </a:ln>
              <a:effectLst/>
            </p:spPr>
            <p:txBody>
              <a:bodyPr lIns="36000" tIns="0" rIns="36000" bIns="3600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C000">
                        <a:lumMod val="75000"/>
                      </a:srgbClr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 MEDIUM</a:t>
                </a:r>
                <a:endPara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endParaRPr>
              </a:p>
            </p:txBody>
          </p:sp>
          <p:sp>
            <p:nvSpPr>
              <p:cNvPr id="323" name="Rectangle 322">
                <a:extLst>
                  <a:ext uri="{FF2B5EF4-FFF2-40B4-BE49-F238E27FC236}">
                    <a16:creationId xmlns:a16="http://schemas.microsoft.com/office/drawing/2014/main" id="{D36E492D-9547-F624-D02C-A055873F5883}"/>
                  </a:ext>
                </a:extLst>
              </p:cNvPr>
              <p:cNvSpPr/>
              <p:nvPr/>
            </p:nvSpPr>
            <p:spPr>
              <a:xfrm>
                <a:off x="5096500" y="2135953"/>
                <a:ext cx="787815" cy="278989"/>
              </a:xfrm>
              <a:prstGeom prst="rect">
                <a:avLst/>
              </a:prstGeom>
              <a:noFill/>
              <a:ln w="1270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  <a:miter lim="800000"/>
              </a:ln>
              <a:effectLst/>
            </p:spPr>
            <p:txBody>
              <a:bodyPr lIns="36000" tIns="0" rIns="36000" bIns="3600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4EE00"/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 LOW</a:t>
                </a:r>
                <a:endPara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endParaRPr>
              </a:p>
            </p:txBody>
          </p: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5D181E3-0AEA-4D61-88F0-16FC768C6880}"/>
                </a:ext>
              </a:extLst>
            </p:cNvPr>
            <p:cNvSpPr/>
            <p:nvPr/>
          </p:nvSpPr>
          <p:spPr>
            <a:xfrm>
              <a:off x="3631997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C12083A-87ED-B912-ADD2-F8F5BFEA55A5}"/>
                </a:ext>
              </a:extLst>
            </p:cNvPr>
            <p:cNvSpPr/>
            <p:nvPr/>
          </p:nvSpPr>
          <p:spPr>
            <a:xfrm>
              <a:off x="3025176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BC8D9F6-686B-EEF1-344E-DE3F077E9300}"/>
                </a:ext>
              </a:extLst>
            </p:cNvPr>
            <p:cNvSpPr/>
            <p:nvPr/>
          </p:nvSpPr>
          <p:spPr>
            <a:xfrm>
              <a:off x="2418355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2640D22-19D7-77BE-D67D-EF68CFB2A30A}"/>
                </a:ext>
              </a:extLst>
            </p:cNvPr>
            <p:cNvSpPr/>
            <p:nvPr/>
          </p:nvSpPr>
          <p:spPr>
            <a:xfrm>
              <a:off x="1811534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18A4C0E-C5E1-BE21-520B-B2EA75750577}"/>
                </a:ext>
              </a:extLst>
            </p:cNvPr>
            <p:cNvSpPr/>
            <p:nvPr/>
          </p:nvSpPr>
          <p:spPr>
            <a:xfrm>
              <a:off x="9794561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084A6A3-8FC0-4010-6505-253682D1A509}"/>
                </a:ext>
              </a:extLst>
            </p:cNvPr>
            <p:cNvSpPr/>
            <p:nvPr/>
          </p:nvSpPr>
          <p:spPr>
            <a:xfrm>
              <a:off x="9187740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493D2EE-AD00-19A0-1485-CE07089029F9}"/>
                </a:ext>
              </a:extLst>
            </p:cNvPr>
            <p:cNvSpPr/>
            <p:nvPr/>
          </p:nvSpPr>
          <p:spPr>
            <a:xfrm>
              <a:off x="8580920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DB80DA5-242E-9528-0343-17B0356D8223}"/>
                </a:ext>
              </a:extLst>
            </p:cNvPr>
            <p:cNvSpPr/>
            <p:nvPr/>
          </p:nvSpPr>
          <p:spPr>
            <a:xfrm>
              <a:off x="7974099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4C02A80-C91E-E56A-ADAE-3ABE94212366}"/>
                </a:ext>
              </a:extLst>
            </p:cNvPr>
            <p:cNvSpPr txBox="1"/>
            <p:nvPr/>
          </p:nvSpPr>
          <p:spPr>
            <a:xfrm>
              <a:off x="4939995" y="3996239"/>
              <a:ext cx="2330480" cy="30777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  <a:endParaRPr kumimoji="0" lang="en-A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5" name="Arrow: Down 34">
              <a:extLst>
                <a:ext uri="{FF2B5EF4-FFF2-40B4-BE49-F238E27FC236}">
                  <a16:creationId xmlns:a16="http://schemas.microsoft.com/office/drawing/2014/main" id="{1D2A3F9A-A2EC-4974-BB49-9116EC7A7461}"/>
                </a:ext>
              </a:extLst>
            </p:cNvPr>
            <p:cNvSpPr/>
            <p:nvPr/>
          </p:nvSpPr>
          <p:spPr>
            <a:xfrm>
              <a:off x="5927397" y="4312511"/>
              <a:ext cx="351812" cy="295973"/>
            </a:xfrm>
            <a:prstGeom prst="down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AEF0886-B147-0B5D-85F6-FD04DD6CF24B}"/>
                </a:ext>
              </a:extLst>
            </p:cNvPr>
            <p:cNvSpPr txBox="1"/>
            <p:nvPr/>
          </p:nvSpPr>
          <p:spPr>
            <a:xfrm>
              <a:off x="4664151" y="3657894"/>
              <a:ext cx="1400025" cy="307777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  <a:endParaRPr kumimoji="0" lang="en-A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7" name="Arrow: Down 36">
              <a:extLst>
                <a:ext uri="{FF2B5EF4-FFF2-40B4-BE49-F238E27FC236}">
                  <a16:creationId xmlns:a16="http://schemas.microsoft.com/office/drawing/2014/main" id="{1711E6C4-F081-2352-BCEC-10CD00853C1C}"/>
                </a:ext>
              </a:extLst>
            </p:cNvPr>
            <p:cNvSpPr/>
            <p:nvPr/>
          </p:nvSpPr>
          <p:spPr>
            <a:xfrm rot="16200000">
              <a:off x="7649036" y="3613331"/>
              <a:ext cx="262347" cy="396906"/>
            </a:xfrm>
            <a:prstGeom prst="down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62" name="Arrow: Down 61">
              <a:extLst>
                <a:ext uri="{FF2B5EF4-FFF2-40B4-BE49-F238E27FC236}">
                  <a16:creationId xmlns:a16="http://schemas.microsoft.com/office/drawing/2014/main" id="{3EF6459D-B6E0-30D5-CE5C-B8C47A4D6E8D}"/>
                </a:ext>
              </a:extLst>
            </p:cNvPr>
            <p:cNvSpPr/>
            <p:nvPr/>
          </p:nvSpPr>
          <p:spPr>
            <a:xfrm rot="5400000" flipH="1">
              <a:off x="4314088" y="3613331"/>
              <a:ext cx="262347" cy="396906"/>
            </a:xfrm>
            <a:prstGeom prst="down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DFFC6E1-7AE7-AF03-788C-F63D891BFC3B}"/>
                </a:ext>
              </a:extLst>
            </p:cNvPr>
            <p:cNvSpPr txBox="1"/>
            <p:nvPr/>
          </p:nvSpPr>
          <p:spPr>
            <a:xfrm>
              <a:off x="6153637" y="3657894"/>
              <a:ext cx="1400025" cy="307777"/>
            </a:xfrm>
            <a:prstGeom prst="rect">
              <a:avLst/>
            </a:prstGeom>
            <a:solidFill>
              <a:srgbClr val="FEF800"/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  <a:endParaRPr kumimoji="0" lang="en-A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62E416A6-0F7B-59AB-AAB2-F0A7E5388E9C}"/>
                </a:ext>
              </a:extLst>
            </p:cNvPr>
            <p:cNvSpPr txBox="1"/>
            <p:nvPr/>
          </p:nvSpPr>
          <p:spPr>
            <a:xfrm>
              <a:off x="4945586" y="3319550"/>
              <a:ext cx="2330480" cy="307777"/>
            </a:xfrm>
            <a:prstGeom prst="rect">
              <a:avLst/>
            </a:prstGeom>
            <a:solidFill>
              <a:srgbClr val="F4EE00"/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  <a:endParaRPr kumimoji="0" lang="en-A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29" name="Arrow: Down 128">
              <a:extLst>
                <a:ext uri="{FF2B5EF4-FFF2-40B4-BE49-F238E27FC236}">
                  <a16:creationId xmlns:a16="http://schemas.microsoft.com/office/drawing/2014/main" id="{9F8801AA-0640-8ED5-C947-BA67653B703E}"/>
                </a:ext>
              </a:extLst>
            </p:cNvPr>
            <p:cNvSpPr/>
            <p:nvPr/>
          </p:nvSpPr>
          <p:spPr>
            <a:xfrm rot="10800000">
              <a:off x="5927398" y="3013410"/>
              <a:ext cx="351812" cy="295973"/>
            </a:xfrm>
            <a:prstGeom prst="down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5AA0B958-D684-16FE-7A2E-1DBE20031CD0}"/>
                </a:ext>
              </a:extLst>
            </p:cNvPr>
            <p:cNvSpPr/>
            <p:nvPr/>
          </p:nvSpPr>
          <p:spPr>
            <a:xfrm>
              <a:off x="11010646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743796C1-5ED4-CCDA-1DA8-984BC02A53FF}"/>
                </a:ext>
              </a:extLst>
            </p:cNvPr>
            <p:cNvSpPr/>
            <p:nvPr/>
          </p:nvSpPr>
          <p:spPr>
            <a:xfrm>
              <a:off x="10401381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7E919783-7616-D136-D2E7-045EC43A1895}"/>
                </a:ext>
              </a:extLst>
            </p:cNvPr>
            <p:cNvSpPr/>
            <p:nvPr/>
          </p:nvSpPr>
          <p:spPr>
            <a:xfrm>
              <a:off x="1204713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D0EBEAC4-1109-CB03-89B3-4B8F4368E829}"/>
                </a:ext>
              </a:extLst>
            </p:cNvPr>
            <p:cNvSpPr/>
            <p:nvPr/>
          </p:nvSpPr>
          <p:spPr>
            <a:xfrm>
              <a:off x="597893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42E1CA02-6A00-8D48-0E63-99B7E07F6FCD}"/>
                </a:ext>
              </a:extLst>
            </p:cNvPr>
            <p:cNvSpPr/>
            <p:nvPr/>
          </p:nvSpPr>
          <p:spPr>
            <a:xfrm>
              <a:off x="4238817" y="5029943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988771EF-6650-B6D7-2A61-93F81813EDD1}"/>
                </a:ext>
              </a:extLst>
            </p:cNvPr>
            <p:cNvSpPr/>
            <p:nvPr/>
          </p:nvSpPr>
          <p:spPr>
            <a:xfrm>
              <a:off x="4238817" y="5449341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B8C78D28-0634-E775-E1D0-0E7293601572}"/>
                </a:ext>
              </a:extLst>
            </p:cNvPr>
            <p:cNvSpPr/>
            <p:nvPr/>
          </p:nvSpPr>
          <p:spPr>
            <a:xfrm>
              <a:off x="4238817" y="5868741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C8462DEA-0339-AEFF-08FA-F44D6D0EBD04}"/>
                </a:ext>
              </a:extLst>
            </p:cNvPr>
            <p:cNvSpPr/>
            <p:nvPr/>
          </p:nvSpPr>
          <p:spPr>
            <a:xfrm>
              <a:off x="4238817" y="4610545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4F9D7313-F2A9-17F7-045A-A641802B4F28}"/>
                </a:ext>
              </a:extLst>
            </p:cNvPr>
            <p:cNvSpPr/>
            <p:nvPr/>
          </p:nvSpPr>
          <p:spPr>
            <a:xfrm>
              <a:off x="3631997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1666869F-D399-5FC6-A28A-4FCB465AD8C6}"/>
                </a:ext>
              </a:extLst>
            </p:cNvPr>
            <p:cNvSpPr/>
            <p:nvPr/>
          </p:nvSpPr>
          <p:spPr>
            <a:xfrm>
              <a:off x="3025176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BE6A9D3A-A5D2-337D-1466-52A3147DA1AB}"/>
                </a:ext>
              </a:extLst>
            </p:cNvPr>
            <p:cNvSpPr/>
            <p:nvPr/>
          </p:nvSpPr>
          <p:spPr>
            <a:xfrm>
              <a:off x="2418355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220A7F07-3ACC-C875-6D0B-5D21A7397A6D}"/>
                </a:ext>
              </a:extLst>
            </p:cNvPr>
            <p:cNvSpPr/>
            <p:nvPr/>
          </p:nvSpPr>
          <p:spPr>
            <a:xfrm>
              <a:off x="1811534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1C99D338-F746-80A3-5590-0F13E98ACE5A}"/>
                </a:ext>
              </a:extLst>
            </p:cNvPr>
            <p:cNvSpPr/>
            <p:nvPr/>
          </p:nvSpPr>
          <p:spPr>
            <a:xfrm>
              <a:off x="1204713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4E9EDDB5-E923-BE01-2E5E-97E5F2ADD996}"/>
                </a:ext>
              </a:extLst>
            </p:cNvPr>
            <p:cNvSpPr/>
            <p:nvPr/>
          </p:nvSpPr>
          <p:spPr>
            <a:xfrm>
              <a:off x="597893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66EAF34A-7082-B64C-804F-C73403D56E58}"/>
                </a:ext>
              </a:extLst>
            </p:cNvPr>
            <p:cNvSpPr/>
            <p:nvPr/>
          </p:nvSpPr>
          <p:spPr>
            <a:xfrm>
              <a:off x="3631997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CF44EF4C-EA6B-F1F6-0840-82D44574ACD1}"/>
                </a:ext>
              </a:extLst>
            </p:cNvPr>
            <p:cNvSpPr/>
            <p:nvPr/>
          </p:nvSpPr>
          <p:spPr>
            <a:xfrm>
              <a:off x="3025176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731B2242-687B-6813-FEAD-9216A48ECAD9}"/>
                </a:ext>
              </a:extLst>
            </p:cNvPr>
            <p:cNvSpPr/>
            <p:nvPr/>
          </p:nvSpPr>
          <p:spPr>
            <a:xfrm>
              <a:off x="2418355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9E634E33-AAC7-4511-13A1-30B544D41691}"/>
                </a:ext>
              </a:extLst>
            </p:cNvPr>
            <p:cNvSpPr/>
            <p:nvPr/>
          </p:nvSpPr>
          <p:spPr>
            <a:xfrm>
              <a:off x="1811534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DC7329E3-D3F4-0310-E573-967C96F06504}"/>
                </a:ext>
              </a:extLst>
            </p:cNvPr>
            <p:cNvSpPr/>
            <p:nvPr/>
          </p:nvSpPr>
          <p:spPr>
            <a:xfrm>
              <a:off x="1204713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34AF1765-1311-4960-C52F-733F9CE64E43}"/>
                </a:ext>
              </a:extLst>
            </p:cNvPr>
            <p:cNvSpPr/>
            <p:nvPr/>
          </p:nvSpPr>
          <p:spPr>
            <a:xfrm>
              <a:off x="597893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6279D99A-97D3-C452-FB19-7CD0AC2669C4}"/>
                </a:ext>
              </a:extLst>
            </p:cNvPr>
            <p:cNvSpPr/>
            <p:nvPr/>
          </p:nvSpPr>
          <p:spPr>
            <a:xfrm>
              <a:off x="3631997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04E93542-DF53-1C76-FDEE-73085B0278D0}"/>
                </a:ext>
              </a:extLst>
            </p:cNvPr>
            <p:cNvSpPr/>
            <p:nvPr/>
          </p:nvSpPr>
          <p:spPr>
            <a:xfrm>
              <a:off x="3025176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30AF339B-C2E5-C561-E868-42A985EE4BFF}"/>
                </a:ext>
              </a:extLst>
            </p:cNvPr>
            <p:cNvSpPr/>
            <p:nvPr/>
          </p:nvSpPr>
          <p:spPr>
            <a:xfrm>
              <a:off x="2418355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0DBE984E-BFEF-D93B-B7AE-F760AFD6927F}"/>
                </a:ext>
              </a:extLst>
            </p:cNvPr>
            <p:cNvSpPr/>
            <p:nvPr/>
          </p:nvSpPr>
          <p:spPr>
            <a:xfrm>
              <a:off x="1811534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A539679A-0F64-83BE-C111-2C0A13FA366B}"/>
                </a:ext>
              </a:extLst>
            </p:cNvPr>
            <p:cNvSpPr/>
            <p:nvPr/>
          </p:nvSpPr>
          <p:spPr>
            <a:xfrm>
              <a:off x="1204713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65CEF6FB-443F-74D1-1B77-9193B8E6BAA7}"/>
                </a:ext>
              </a:extLst>
            </p:cNvPr>
            <p:cNvSpPr/>
            <p:nvPr/>
          </p:nvSpPr>
          <p:spPr>
            <a:xfrm>
              <a:off x="597893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216DAC29-B05B-4B56-7105-E2F2DCC7C573}"/>
                </a:ext>
              </a:extLst>
            </p:cNvPr>
            <p:cNvSpPr/>
            <p:nvPr/>
          </p:nvSpPr>
          <p:spPr>
            <a:xfrm>
              <a:off x="3631997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80889703-BA6D-6E57-C70D-8356A75A7881}"/>
                </a:ext>
              </a:extLst>
            </p:cNvPr>
            <p:cNvSpPr/>
            <p:nvPr/>
          </p:nvSpPr>
          <p:spPr>
            <a:xfrm>
              <a:off x="3025176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B30B220F-C792-E613-D825-617D4AE37085}"/>
                </a:ext>
              </a:extLst>
            </p:cNvPr>
            <p:cNvSpPr/>
            <p:nvPr/>
          </p:nvSpPr>
          <p:spPr>
            <a:xfrm>
              <a:off x="2418355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1875162E-D3C1-769A-0FD1-ED9F51F3E139}"/>
                </a:ext>
              </a:extLst>
            </p:cNvPr>
            <p:cNvSpPr/>
            <p:nvPr/>
          </p:nvSpPr>
          <p:spPr>
            <a:xfrm>
              <a:off x="1811534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975061B8-3392-2749-06D8-8022A382619C}"/>
                </a:ext>
              </a:extLst>
            </p:cNvPr>
            <p:cNvSpPr/>
            <p:nvPr/>
          </p:nvSpPr>
          <p:spPr>
            <a:xfrm>
              <a:off x="1204713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C345ED85-8CDB-F069-3C88-7884DD3DFCFD}"/>
                </a:ext>
              </a:extLst>
            </p:cNvPr>
            <p:cNvSpPr/>
            <p:nvPr/>
          </p:nvSpPr>
          <p:spPr>
            <a:xfrm>
              <a:off x="597893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6AB59BEA-B12B-1AF5-96CC-0312BD4C5835}"/>
                </a:ext>
              </a:extLst>
            </p:cNvPr>
            <p:cNvSpPr/>
            <p:nvPr/>
          </p:nvSpPr>
          <p:spPr>
            <a:xfrm>
              <a:off x="11008203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ABDB9767-8126-08CF-FDCC-7BF33D88DD5F}"/>
                </a:ext>
              </a:extLst>
            </p:cNvPr>
            <p:cNvSpPr/>
            <p:nvPr/>
          </p:nvSpPr>
          <p:spPr>
            <a:xfrm>
              <a:off x="10401381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A7B87CF2-E6E7-CE6B-7379-472412C9CF55}"/>
                </a:ext>
              </a:extLst>
            </p:cNvPr>
            <p:cNvSpPr/>
            <p:nvPr/>
          </p:nvSpPr>
          <p:spPr>
            <a:xfrm>
              <a:off x="9794560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47E15D23-83D2-29AE-3127-992592B8FA73}"/>
                </a:ext>
              </a:extLst>
            </p:cNvPr>
            <p:cNvSpPr/>
            <p:nvPr/>
          </p:nvSpPr>
          <p:spPr>
            <a:xfrm>
              <a:off x="9187739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8C1022A8-F91E-62C8-74F5-2914EFD3D01E}"/>
                </a:ext>
              </a:extLst>
            </p:cNvPr>
            <p:cNvSpPr/>
            <p:nvPr/>
          </p:nvSpPr>
          <p:spPr>
            <a:xfrm>
              <a:off x="8580918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D3A1E296-FCFE-A0F5-23FE-A51A9029508B}"/>
                </a:ext>
              </a:extLst>
            </p:cNvPr>
            <p:cNvSpPr/>
            <p:nvPr/>
          </p:nvSpPr>
          <p:spPr>
            <a:xfrm>
              <a:off x="7974098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3B984A86-A56F-2E8E-0FBA-D45C7924A8C7}"/>
                </a:ext>
              </a:extLst>
            </p:cNvPr>
            <p:cNvSpPr/>
            <p:nvPr/>
          </p:nvSpPr>
          <p:spPr>
            <a:xfrm>
              <a:off x="11008203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27037325-470E-701E-75F9-FAC9652BBD67}"/>
                </a:ext>
              </a:extLst>
            </p:cNvPr>
            <p:cNvSpPr/>
            <p:nvPr/>
          </p:nvSpPr>
          <p:spPr>
            <a:xfrm>
              <a:off x="10401381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C5369A80-FDFA-B4B3-F739-1D08D596CB3C}"/>
                </a:ext>
              </a:extLst>
            </p:cNvPr>
            <p:cNvSpPr/>
            <p:nvPr/>
          </p:nvSpPr>
          <p:spPr>
            <a:xfrm>
              <a:off x="9794560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33B33755-B068-2274-9F18-0C81DB776B84}"/>
                </a:ext>
              </a:extLst>
            </p:cNvPr>
            <p:cNvSpPr/>
            <p:nvPr/>
          </p:nvSpPr>
          <p:spPr>
            <a:xfrm>
              <a:off x="9187739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A63BF4B8-2FCF-BE14-5761-4DB47FBBE654}"/>
                </a:ext>
              </a:extLst>
            </p:cNvPr>
            <p:cNvSpPr/>
            <p:nvPr/>
          </p:nvSpPr>
          <p:spPr>
            <a:xfrm>
              <a:off x="8580918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EA63EB53-FE65-4936-6BD0-BB681A10BE20}"/>
                </a:ext>
              </a:extLst>
            </p:cNvPr>
            <p:cNvSpPr/>
            <p:nvPr/>
          </p:nvSpPr>
          <p:spPr>
            <a:xfrm>
              <a:off x="7974098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585AA87F-00B8-EB52-7E2D-8746DE83B55E}"/>
                </a:ext>
              </a:extLst>
            </p:cNvPr>
            <p:cNvSpPr/>
            <p:nvPr/>
          </p:nvSpPr>
          <p:spPr>
            <a:xfrm>
              <a:off x="11008203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B98314D6-C6FF-753F-2F5E-E8D54C58724B}"/>
                </a:ext>
              </a:extLst>
            </p:cNvPr>
            <p:cNvSpPr/>
            <p:nvPr/>
          </p:nvSpPr>
          <p:spPr>
            <a:xfrm>
              <a:off x="10401381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AE3F98C6-31D4-C103-0922-F269DC49D8FE}"/>
                </a:ext>
              </a:extLst>
            </p:cNvPr>
            <p:cNvSpPr/>
            <p:nvPr/>
          </p:nvSpPr>
          <p:spPr>
            <a:xfrm>
              <a:off x="9794560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3AB9B8FB-3A6B-C957-114E-38848DF94303}"/>
                </a:ext>
              </a:extLst>
            </p:cNvPr>
            <p:cNvSpPr/>
            <p:nvPr/>
          </p:nvSpPr>
          <p:spPr>
            <a:xfrm>
              <a:off x="9187739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7C124C98-BE1F-CF9A-83CF-06D00EC7503A}"/>
                </a:ext>
              </a:extLst>
            </p:cNvPr>
            <p:cNvSpPr/>
            <p:nvPr/>
          </p:nvSpPr>
          <p:spPr>
            <a:xfrm>
              <a:off x="8580918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5637B3DB-5C5A-7CFA-9AD5-0293B14CC842}"/>
                </a:ext>
              </a:extLst>
            </p:cNvPr>
            <p:cNvSpPr/>
            <p:nvPr/>
          </p:nvSpPr>
          <p:spPr>
            <a:xfrm>
              <a:off x="7974098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03F63987-7613-2635-B511-08229D55CF2C}"/>
                </a:ext>
              </a:extLst>
            </p:cNvPr>
            <p:cNvSpPr/>
            <p:nvPr/>
          </p:nvSpPr>
          <p:spPr>
            <a:xfrm>
              <a:off x="11008203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F6DE5CC9-AD9D-26BF-5168-650653B175A4}"/>
                </a:ext>
              </a:extLst>
            </p:cNvPr>
            <p:cNvSpPr/>
            <p:nvPr/>
          </p:nvSpPr>
          <p:spPr>
            <a:xfrm>
              <a:off x="10401381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533412D0-A7F3-4DD4-9868-CAF019579A64}"/>
                </a:ext>
              </a:extLst>
            </p:cNvPr>
            <p:cNvSpPr/>
            <p:nvPr/>
          </p:nvSpPr>
          <p:spPr>
            <a:xfrm>
              <a:off x="9794560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7DE23A76-7507-974A-896E-E513BF3BB07C}"/>
                </a:ext>
              </a:extLst>
            </p:cNvPr>
            <p:cNvSpPr/>
            <p:nvPr/>
          </p:nvSpPr>
          <p:spPr>
            <a:xfrm>
              <a:off x="9187739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06A20C63-6F32-A291-6A5C-1BD3F33955AF}"/>
                </a:ext>
              </a:extLst>
            </p:cNvPr>
            <p:cNvSpPr/>
            <p:nvPr/>
          </p:nvSpPr>
          <p:spPr>
            <a:xfrm>
              <a:off x="8580918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8" name="Rectangle 267">
              <a:extLst>
                <a:ext uri="{FF2B5EF4-FFF2-40B4-BE49-F238E27FC236}">
                  <a16:creationId xmlns:a16="http://schemas.microsoft.com/office/drawing/2014/main" id="{0CC5D284-9458-EC2E-8DAE-C54B219AFF5F}"/>
                </a:ext>
              </a:extLst>
            </p:cNvPr>
            <p:cNvSpPr/>
            <p:nvPr/>
          </p:nvSpPr>
          <p:spPr>
            <a:xfrm>
              <a:off x="7974098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:a16="http://schemas.microsoft.com/office/drawing/2014/main" id="{EC82EC58-039A-EB61-90C2-1C881C26BC34}"/>
                </a:ext>
              </a:extLst>
            </p:cNvPr>
            <p:cNvSpPr/>
            <p:nvPr/>
          </p:nvSpPr>
          <p:spPr>
            <a:xfrm>
              <a:off x="4238817" y="1726471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EE0F8F93-7E90-50FE-BA9B-21B1A655F013}"/>
                </a:ext>
              </a:extLst>
            </p:cNvPr>
            <p:cNvSpPr/>
            <p:nvPr/>
          </p:nvSpPr>
          <p:spPr>
            <a:xfrm>
              <a:off x="4238817" y="2145869"/>
              <a:ext cx="3735280" cy="42221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ED71F5E4-146A-C5B7-236E-D33903B11A63}"/>
                </a:ext>
              </a:extLst>
            </p:cNvPr>
            <p:cNvSpPr/>
            <p:nvPr/>
          </p:nvSpPr>
          <p:spPr>
            <a:xfrm>
              <a:off x="4238817" y="2569526"/>
              <a:ext cx="3735280" cy="41733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8B218F3C-67D6-E9CA-B154-C97EDA5A358E}"/>
                </a:ext>
              </a:extLst>
            </p:cNvPr>
            <p:cNvSpPr/>
            <p:nvPr/>
          </p:nvSpPr>
          <p:spPr>
            <a:xfrm>
              <a:off x="4238817" y="1311330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 </a:t>
              </a:r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1B9002E3-C5BE-E642-D00F-7D151EF10EF5}"/>
                </a:ext>
              </a:extLst>
            </p:cNvPr>
            <p:cNvSpPr/>
            <p:nvPr/>
          </p:nvSpPr>
          <p:spPr>
            <a:xfrm>
              <a:off x="3631997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A0AE67E1-0BDF-FF4E-EAC3-D6D84CD70302}"/>
                </a:ext>
              </a:extLst>
            </p:cNvPr>
            <p:cNvSpPr/>
            <p:nvPr/>
          </p:nvSpPr>
          <p:spPr>
            <a:xfrm>
              <a:off x="3025176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7AA70627-5876-4208-9B27-0F74B43E26B8}"/>
                </a:ext>
              </a:extLst>
            </p:cNvPr>
            <p:cNvSpPr/>
            <p:nvPr/>
          </p:nvSpPr>
          <p:spPr>
            <a:xfrm>
              <a:off x="2418355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3BE98668-F1CD-26BF-BAC5-AEAC2E6BE71B}"/>
                </a:ext>
              </a:extLst>
            </p:cNvPr>
            <p:cNvSpPr/>
            <p:nvPr/>
          </p:nvSpPr>
          <p:spPr>
            <a:xfrm>
              <a:off x="1811534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7" name="Rectangle 276">
              <a:extLst>
                <a:ext uri="{FF2B5EF4-FFF2-40B4-BE49-F238E27FC236}">
                  <a16:creationId xmlns:a16="http://schemas.microsoft.com/office/drawing/2014/main" id="{4B21B45D-1183-C856-203F-24AACDC32C46}"/>
                </a:ext>
              </a:extLst>
            </p:cNvPr>
            <p:cNvSpPr/>
            <p:nvPr/>
          </p:nvSpPr>
          <p:spPr>
            <a:xfrm>
              <a:off x="1204713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632C8744-1845-0A2B-4666-CC0C94192820}"/>
                </a:ext>
              </a:extLst>
            </p:cNvPr>
            <p:cNvSpPr/>
            <p:nvPr/>
          </p:nvSpPr>
          <p:spPr>
            <a:xfrm>
              <a:off x="597893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1A3D39D3-BA03-F874-C9C9-E9820D9D6EEA}"/>
                </a:ext>
              </a:extLst>
            </p:cNvPr>
            <p:cNvSpPr/>
            <p:nvPr/>
          </p:nvSpPr>
          <p:spPr>
            <a:xfrm>
              <a:off x="3631997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8DAAA123-E2A9-8093-6629-2E3B9B31A381}"/>
                </a:ext>
              </a:extLst>
            </p:cNvPr>
            <p:cNvSpPr/>
            <p:nvPr/>
          </p:nvSpPr>
          <p:spPr>
            <a:xfrm>
              <a:off x="3025176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CF03D56F-32F8-A310-F78C-723966E0E2E3}"/>
                </a:ext>
              </a:extLst>
            </p:cNvPr>
            <p:cNvSpPr/>
            <p:nvPr/>
          </p:nvSpPr>
          <p:spPr>
            <a:xfrm>
              <a:off x="2418355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2" name="Rectangle 281">
              <a:extLst>
                <a:ext uri="{FF2B5EF4-FFF2-40B4-BE49-F238E27FC236}">
                  <a16:creationId xmlns:a16="http://schemas.microsoft.com/office/drawing/2014/main" id="{78202307-7391-2E60-4169-3B01662F6A2F}"/>
                </a:ext>
              </a:extLst>
            </p:cNvPr>
            <p:cNvSpPr/>
            <p:nvPr/>
          </p:nvSpPr>
          <p:spPr>
            <a:xfrm>
              <a:off x="1811534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170938D6-7FD5-4B83-3DEA-80A38F87C88C}"/>
                </a:ext>
              </a:extLst>
            </p:cNvPr>
            <p:cNvSpPr/>
            <p:nvPr/>
          </p:nvSpPr>
          <p:spPr>
            <a:xfrm>
              <a:off x="1204713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4" name="Rectangle 283">
              <a:extLst>
                <a:ext uri="{FF2B5EF4-FFF2-40B4-BE49-F238E27FC236}">
                  <a16:creationId xmlns:a16="http://schemas.microsoft.com/office/drawing/2014/main" id="{64359D7F-CD9C-1789-1DFC-75D2E07907C0}"/>
                </a:ext>
              </a:extLst>
            </p:cNvPr>
            <p:cNvSpPr/>
            <p:nvPr/>
          </p:nvSpPr>
          <p:spPr>
            <a:xfrm>
              <a:off x="597893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5" name="Rectangle 284">
              <a:extLst>
                <a:ext uri="{FF2B5EF4-FFF2-40B4-BE49-F238E27FC236}">
                  <a16:creationId xmlns:a16="http://schemas.microsoft.com/office/drawing/2014/main" id="{B0621E98-FEEB-C172-5676-D4AE3E2A4190}"/>
                </a:ext>
              </a:extLst>
            </p:cNvPr>
            <p:cNvSpPr/>
            <p:nvPr/>
          </p:nvSpPr>
          <p:spPr>
            <a:xfrm>
              <a:off x="3631997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AABC284E-E71C-4CBB-4C10-5CE9C299748D}"/>
                </a:ext>
              </a:extLst>
            </p:cNvPr>
            <p:cNvSpPr/>
            <p:nvPr/>
          </p:nvSpPr>
          <p:spPr>
            <a:xfrm>
              <a:off x="3025176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67D275E1-8BE6-5413-288C-50205D11C122}"/>
                </a:ext>
              </a:extLst>
            </p:cNvPr>
            <p:cNvSpPr/>
            <p:nvPr/>
          </p:nvSpPr>
          <p:spPr>
            <a:xfrm>
              <a:off x="2418355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42853569-86CB-E262-3790-041DA8C27F74}"/>
                </a:ext>
              </a:extLst>
            </p:cNvPr>
            <p:cNvSpPr/>
            <p:nvPr/>
          </p:nvSpPr>
          <p:spPr>
            <a:xfrm>
              <a:off x="1811534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5ADA12D5-8073-68A2-C955-93F27C681DE3}"/>
                </a:ext>
              </a:extLst>
            </p:cNvPr>
            <p:cNvSpPr/>
            <p:nvPr/>
          </p:nvSpPr>
          <p:spPr>
            <a:xfrm>
              <a:off x="1204713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A2496FFD-2A02-9F67-2A89-C9C8C643EE71}"/>
                </a:ext>
              </a:extLst>
            </p:cNvPr>
            <p:cNvSpPr/>
            <p:nvPr/>
          </p:nvSpPr>
          <p:spPr>
            <a:xfrm>
              <a:off x="597893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3D3AF7CB-FEDE-8565-1059-2AAA6610A6BD}"/>
                </a:ext>
              </a:extLst>
            </p:cNvPr>
            <p:cNvSpPr/>
            <p:nvPr/>
          </p:nvSpPr>
          <p:spPr>
            <a:xfrm>
              <a:off x="3631997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EDEE253D-E3D1-7E93-8979-9DAC34B4619D}"/>
                </a:ext>
              </a:extLst>
            </p:cNvPr>
            <p:cNvSpPr/>
            <p:nvPr/>
          </p:nvSpPr>
          <p:spPr>
            <a:xfrm>
              <a:off x="3025176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D3B7E4A3-7704-2E57-6397-073841AE15FC}"/>
                </a:ext>
              </a:extLst>
            </p:cNvPr>
            <p:cNvSpPr/>
            <p:nvPr/>
          </p:nvSpPr>
          <p:spPr>
            <a:xfrm>
              <a:off x="2418355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83382703-560E-FFF5-B672-95B982A2CF42}"/>
                </a:ext>
              </a:extLst>
            </p:cNvPr>
            <p:cNvSpPr/>
            <p:nvPr/>
          </p:nvSpPr>
          <p:spPr>
            <a:xfrm>
              <a:off x="1811534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5312CE16-AA2D-DC32-605A-6682D11F82F9}"/>
                </a:ext>
              </a:extLst>
            </p:cNvPr>
            <p:cNvSpPr/>
            <p:nvPr/>
          </p:nvSpPr>
          <p:spPr>
            <a:xfrm>
              <a:off x="1204713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6" name="Rectangle 295">
              <a:extLst>
                <a:ext uri="{FF2B5EF4-FFF2-40B4-BE49-F238E27FC236}">
                  <a16:creationId xmlns:a16="http://schemas.microsoft.com/office/drawing/2014/main" id="{F107266D-B530-57B9-193E-5E46C1670884}"/>
                </a:ext>
              </a:extLst>
            </p:cNvPr>
            <p:cNvSpPr/>
            <p:nvPr/>
          </p:nvSpPr>
          <p:spPr>
            <a:xfrm>
              <a:off x="597893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7" name="Rectangle 296">
              <a:extLst>
                <a:ext uri="{FF2B5EF4-FFF2-40B4-BE49-F238E27FC236}">
                  <a16:creationId xmlns:a16="http://schemas.microsoft.com/office/drawing/2014/main" id="{03007214-FA8E-E4CA-2547-694622DB8BEC}"/>
                </a:ext>
              </a:extLst>
            </p:cNvPr>
            <p:cNvSpPr/>
            <p:nvPr/>
          </p:nvSpPr>
          <p:spPr>
            <a:xfrm>
              <a:off x="11008203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8" name="Rectangle 297">
              <a:extLst>
                <a:ext uri="{FF2B5EF4-FFF2-40B4-BE49-F238E27FC236}">
                  <a16:creationId xmlns:a16="http://schemas.microsoft.com/office/drawing/2014/main" id="{7FE7EBD1-F289-A8BD-67FB-2D85DA770F97}"/>
                </a:ext>
              </a:extLst>
            </p:cNvPr>
            <p:cNvSpPr/>
            <p:nvPr/>
          </p:nvSpPr>
          <p:spPr>
            <a:xfrm>
              <a:off x="10401381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5E7F5B78-1AD8-E535-87CE-AEAD9E13A5FC}"/>
                </a:ext>
              </a:extLst>
            </p:cNvPr>
            <p:cNvSpPr/>
            <p:nvPr/>
          </p:nvSpPr>
          <p:spPr>
            <a:xfrm>
              <a:off x="9794560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D0B6777B-710A-3AD2-4AED-2D6AD73BCEE6}"/>
                </a:ext>
              </a:extLst>
            </p:cNvPr>
            <p:cNvSpPr/>
            <p:nvPr/>
          </p:nvSpPr>
          <p:spPr>
            <a:xfrm>
              <a:off x="9187739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3597C4F2-B656-A507-7D36-76E00E0160A3}"/>
                </a:ext>
              </a:extLst>
            </p:cNvPr>
            <p:cNvSpPr/>
            <p:nvPr/>
          </p:nvSpPr>
          <p:spPr>
            <a:xfrm>
              <a:off x="8580918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2" name="Rectangle 301">
              <a:extLst>
                <a:ext uri="{FF2B5EF4-FFF2-40B4-BE49-F238E27FC236}">
                  <a16:creationId xmlns:a16="http://schemas.microsoft.com/office/drawing/2014/main" id="{5CCC8C39-9087-35A6-47C1-90BB8E8A19CF}"/>
                </a:ext>
              </a:extLst>
            </p:cNvPr>
            <p:cNvSpPr/>
            <p:nvPr/>
          </p:nvSpPr>
          <p:spPr>
            <a:xfrm>
              <a:off x="7974098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3" name="Rectangle 302">
              <a:extLst>
                <a:ext uri="{FF2B5EF4-FFF2-40B4-BE49-F238E27FC236}">
                  <a16:creationId xmlns:a16="http://schemas.microsoft.com/office/drawing/2014/main" id="{244FD8DC-3F75-8AFD-AF45-4F0C9D3B5848}"/>
                </a:ext>
              </a:extLst>
            </p:cNvPr>
            <p:cNvSpPr/>
            <p:nvPr/>
          </p:nvSpPr>
          <p:spPr>
            <a:xfrm>
              <a:off x="11008203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4" name="Rectangle 303">
              <a:extLst>
                <a:ext uri="{FF2B5EF4-FFF2-40B4-BE49-F238E27FC236}">
                  <a16:creationId xmlns:a16="http://schemas.microsoft.com/office/drawing/2014/main" id="{FA49BFCD-0FFE-90A0-7D2F-93C03E4DC66A}"/>
                </a:ext>
              </a:extLst>
            </p:cNvPr>
            <p:cNvSpPr/>
            <p:nvPr/>
          </p:nvSpPr>
          <p:spPr>
            <a:xfrm>
              <a:off x="10401381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5" name="Rectangle 304">
              <a:extLst>
                <a:ext uri="{FF2B5EF4-FFF2-40B4-BE49-F238E27FC236}">
                  <a16:creationId xmlns:a16="http://schemas.microsoft.com/office/drawing/2014/main" id="{6D271119-5C49-F97E-4C4B-6D7294525C64}"/>
                </a:ext>
              </a:extLst>
            </p:cNvPr>
            <p:cNvSpPr/>
            <p:nvPr/>
          </p:nvSpPr>
          <p:spPr>
            <a:xfrm>
              <a:off x="9794560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6" name="Rectangle 305">
              <a:extLst>
                <a:ext uri="{FF2B5EF4-FFF2-40B4-BE49-F238E27FC236}">
                  <a16:creationId xmlns:a16="http://schemas.microsoft.com/office/drawing/2014/main" id="{B3FBED22-7B95-EE0F-A946-B1CB6B7C35EC}"/>
                </a:ext>
              </a:extLst>
            </p:cNvPr>
            <p:cNvSpPr/>
            <p:nvPr/>
          </p:nvSpPr>
          <p:spPr>
            <a:xfrm>
              <a:off x="9187739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7" name="Rectangle 306">
              <a:extLst>
                <a:ext uri="{FF2B5EF4-FFF2-40B4-BE49-F238E27FC236}">
                  <a16:creationId xmlns:a16="http://schemas.microsoft.com/office/drawing/2014/main" id="{F871F520-E5FB-14B1-B213-A23EF6AEC095}"/>
                </a:ext>
              </a:extLst>
            </p:cNvPr>
            <p:cNvSpPr/>
            <p:nvPr/>
          </p:nvSpPr>
          <p:spPr>
            <a:xfrm>
              <a:off x="8580918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8" name="Rectangle 307">
              <a:extLst>
                <a:ext uri="{FF2B5EF4-FFF2-40B4-BE49-F238E27FC236}">
                  <a16:creationId xmlns:a16="http://schemas.microsoft.com/office/drawing/2014/main" id="{78213AF2-CDFA-30BC-1C9F-1F868E2852A9}"/>
                </a:ext>
              </a:extLst>
            </p:cNvPr>
            <p:cNvSpPr/>
            <p:nvPr/>
          </p:nvSpPr>
          <p:spPr>
            <a:xfrm>
              <a:off x="7974098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9" name="Rectangle 308">
              <a:extLst>
                <a:ext uri="{FF2B5EF4-FFF2-40B4-BE49-F238E27FC236}">
                  <a16:creationId xmlns:a16="http://schemas.microsoft.com/office/drawing/2014/main" id="{190B7ED3-D0E7-75F0-4583-34E404B684A1}"/>
                </a:ext>
              </a:extLst>
            </p:cNvPr>
            <p:cNvSpPr/>
            <p:nvPr/>
          </p:nvSpPr>
          <p:spPr>
            <a:xfrm>
              <a:off x="11008203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0" name="Rectangle 309">
              <a:extLst>
                <a:ext uri="{FF2B5EF4-FFF2-40B4-BE49-F238E27FC236}">
                  <a16:creationId xmlns:a16="http://schemas.microsoft.com/office/drawing/2014/main" id="{BE297C8B-0369-B90C-9D68-9112595FA342}"/>
                </a:ext>
              </a:extLst>
            </p:cNvPr>
            <p:cNvSpPr/>
            <p:nvPr/>
          </p:nvSpPr>
          <p:spPr>
            <a:xfrm>
              <a:off x="10401381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ABA32A62-26BC-BB71-72E1-5B292151669E}"/>
                </a:ext>
              </a:extLst>
            </p:cNvPr>
            <p:cNvSpPr/>
            <p:nvPr/>
          </p:nvSpPr>
          <p:spPr>
            <a:xfrm>
              <a:off x="9794560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7EEE69D1-C63F-317F-F5ED-F0C5BFFD2D49}"/>
                </a:ext>
              </a:extLst>
            </p:cNvPr>
            <p:cNvSpPr/>
            <p:nvPr/>
          </p:nvSpPr>
          <p:spPr>
            <a:xfrm>
              <a:off x="9187739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4B9B968B-A102-8F1E-FE5B-8683824224E8}"/>
                </a:ext>
              </a:extLst>
            </p:cNvPr>
            <p:cNvSpPr/>
            <p:nvPr/>
          </p:nvSpPr>
          <p:spPr>
            <a:xfrm>
              <a:off x="8580918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8CA9843B-00B4-044C-3313-EEC186097243}"/>
                </a:ext>
              </a:extLst>
            </p:cNvPr>
            <p:cNvSpPr/>
            <p:nvPr/>
          </p:nvSpPr>
          <p:spPr>
            <a:xfrm>
              <a:off x="7974098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208CEFCB-4A1E-539F-946A-11B2C76D09C6}"/>
                </a:ext>
              </a:extLst>
            </p:cNvPr>
            <p:cNvSpPr/>
            <p:nvPr/>
          </p:nvSpPr>
          <p:spPr>
            <a:xfrm>
              <a:off x="11008203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0C08D320-F781-D670-693E-BA20C98BB2EB}"/>
                </a:ext>
              </a:extLst>
            </p:cNvPr>
            <p:cNvSpPr/>
            <p:nvPr/>
          </p:nvSpPr>
          <p:spPr>
            <a:xfrm>
              <a:off x="10401381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B88E8B99-556B-3466-4DB9-82FE394E428D}"/>
                </a:ext>
              </a:extLst>
            </p:cNvPr>
            <p:cNvSpPr/>
            <p:nvPr/>
          </p:nvSpPr>
          <p:spPr>
            <a:xfrm>
              <a:off x="9794560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8" name="Rectangle 317">
              <a:extLst>
                <a:ext uri="{FF2B5EF4-FFF2-40B4-BE49-F238E27FC236}">
                  <a16:creationId xmlns:a16="http://schemas.microsoft.com/office/drawing/2014/main" id="{00C92402-0164-8533-FD05-D7046ADE79B2}"/>
                </a:ext>
              </a:extLst>
            </p:cNvPr>
            <p:cNvSpPr/>
            <p:nvPr/>
          </p:nvSpPr>
          <p:spPr>
            <a:xfrm>
              <a:off x="9187739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9" name="Rectangle 318">
              <a:extLst>
                <a:ext uri="{FF2B5EF4-FFF2-40B4-BE49-F238E27FC236}">
                  <a16:creationId xmlns:a16="http://schemas.microsoft.com/office/drawing/2014/main" id="{20FE8B62-A399-7944-9217-99B3A076DEA2}"/>
                </a:ext>
              </a:extLst>
            </p:cNvPr>
            <p:cNvSpPr/>
            <p:nvPr/>
          </p:nvSpPr>
          <p:spPr>
            <a:xfrm>
              <a:off x="8580918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C8D54F4C-5C96-78B7-C962-8E600875FB74}"/>
                </a:ext>
              </a:extLst>
            </p:cNvPr>
            <p:cNvSpPr/>
            <p:nvPr/>
          </p:nvSpPr>
          <p:spPr>
            <a:xfrm>
              <a:off x="7974098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166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B1F3A-5BC6-573A-1A2D-932F40CF9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1CB985C-2D2D-960A-F144-6F37AA1727E4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365E8A6B-AAF4-8236-746B-F64EE4230C48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983F3C73-8098-F4D6-1BA0-230CD4D82966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8BEAF170-693A-D9E9-9997-3E93ECA23656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AF9731D6-3468-692C-3FB8-861D28315F8E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13A43DB-3E41-7115-6667-6A3E94AB1112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MATRIX DIAGRAM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8C7BBFBB-14CC-3401-1F27-A7F1E17126D6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1DA2E3B9-92A5-3796-2633-838DEBCEBEA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37D27A00-DF0A-0A3E-0FEC-666E8923B93B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43F06A7B-029A-6295-9067-BAE564CC3595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C3E1A654-370D-29B2-18D1-1E42A6F6460E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E2E9D764-D134-200D-1458-E3C6F78C1B81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0D56B937-8D44-FBD5-B143-B2BAA635948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04206A0-F850-5E1B-E826-07FDA6E32EA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1F1C14-31AB-7DAB-8DD2-7AB375C761D9}"/>
              </a:ext>
            </a:extLst>
          </p:cNvPr>
          <p:cNvGrpSpPr/>
          <p:nvPr/>
        </p:nvGrpSpPr>
        <p:grpSpPr>
          <a:xfrm>
            <a:off x="1905000" y="615681"/>
            <a:ext cx="9113296" cy="5310384"/>
            <a:chOff x="2062771" y="974635"/>
            <a:chExt cx="9113296" cy="531038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20F2004C-DA3F-8AB8-703C-4092BA900F66}"/>
                </a:ext>
              </a:extLst>
            </p:cNvPr>
            <p:cNvGrpSpPr/>
            <p:nvPr/>
          </p:nvGrpSpPr>
          <p:grpSpPr>
            <a:xfrm>
              <a:off x="4964104" y="985697"/>
              <a:ext cx="2264889" cy="2261948"/>
              <a:chOff x="3439556" y="1111367"/>
              <a:chExt cx="2264889" cy="2296756"/>
            </a:xfrm>
          </p:grpSpPr>
          <p:sp>
            <p:nvSpPr>
              <p:cNvPr id="261" name="Diamond 260">
                <a:extLst>
                  <a:ext uri="{FF2B5EF4-FFF2-40B4-BE49-F238E27FC236}">
                    <a16:creationId xmlns:a16="http://schemas.microsoft.com/office/drawing/2014/main" id="{4E92A3D9-079A-A830-8AAF-557A17F4BE8B}"/>
                  </a:ext>
                </a:extLst>
              </p:cNvPr>
              <p:cNvSpPr/>
              <p:nvPr/>
            </p:nvSpPr>
            <p:spPr>
              <a:xfrm>
                <a:off x="4345556" y="2947411"/>
                <a:ext cx="452888" cy="460712"/>
              </a:xfrm>
              <a:prstGeom prst="diamond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AE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FA5A8E78-16C4-DAED-ABC7-DDA1EE88D275}"/>
                  </a:ext>
                </a:extLst>
              </p:cNvPr>
              <p:cNvGrpSpPr/>
              <p:nvPr/>
            </p:nvGrpSpPr>
            <p:grpSpPr>
              <a:xfrm>
                <a:off x="4118526" y="2717902"/>
                <a:ext cx="906949" cy="460712"/>
                <a:chOff x="4086356" y="2694804"/>
                <a:chExt cx="970034" cy="492758"/>
              </a:xfrm>
            </p:grpSpPr>
            <p:sp>
              <p:nvSpPr>
                <p:cNvPr id="291" name="Diamond 290">
                  <a:extLst>
                    <a:ext uri="{FF2B5EF4-FFF2-40B4-BE49-F238E27FC236}">
                      <a16:creationId xmlns:a16="http://schemas.microsoft.com/office/drawing/2014/main" id="{0B6D5863-4DA9-281E-C4A2-D5BF38E3D93A}"/>
                    </a:ext>
                  </a:extLst>
                </p:cNvPr>
                <p:cNvSpPr/>
                <p:nvPr/>
              </p:nvSpPr>
              <p:spPr>
                <a:xfrm>
                  <a:off x="4572000" y="2694804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92D050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92D050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92" name="Diamond 291">
                  <a:extLst>
                    <a:ext uri="{FF2B5EF4-FFF2-40B4-BE49-F238E27FC236}">
                      <a16:creationId xmlns:a16="http://schemas.microsoft.com/office/drawing/2014/main" id="{44E8AC0E-4B9A-48D3-1306-7C9498CB2340}"/>
                    </a:ext>
                  </a:extLst>
                </p:cNvPr>
                <p:cNvSpPr/>
                <p:nvPr/>
              </p:nvSpPr>
              <p:spPr>
                <a:xfrm>
                  <a:off x="4086356" y="2694804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263" name="Group 262">
                <a:extLst>
                  <a:ext uri="{FF2B5EF4-FFF2-40B4-BE49-F238E27FC236}">
                    <a16:creationId xmlns:a16="http://schemas.microsoft.com/office/drawing/2014/main" id="{5EE4BBB3-6779-D75F-63C1-AEFFB15E121F}"/>
                  </a:ext>
                </a:extLst>
              </p:cNvPr>
              <p:cNvGrpSpPr/>
              <p:nvPr/>
            </p:nvGrpSpPr>
            <p:grpSpPr>
              <a:xfrm>
                <a:off x="3892836" y="2488397"/>
                <a:ext cx="1358329" cy="460712"/>
                <a:chOff x="3842815" y="2446284"/>
                <a:chExt cx="1452810" cy="492758"/>
              </a:xfrm>
            </p:grpSpPr>
            <p:sp>
              <p:nvSpPr>
                <p:cNvPr id="288" name="Diamond 287">
                  <a:extLst>
                    <a:ext uri="{FF2B5EF4-FFF2-40B4-BE49-F238E27FC236}">
                      <a16:creationId xmlns:a16="http://schemas.microsoft.com/office/drawing/2014/main" id="{44B905C1-CC47-B9C6-735F-27C2827DE5E2}"/>
                    </a:ext>
                  </a:extLst>
                </p:cNvPr>
                <p:cNvSpPr/>
                <p:nvPr/>
              </p:nvSpPr>
              <p:spPr>
                <a:xfrm>
                  <a:off x="4327025" y="2446284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89" name="Diamond 288">
                  <a:extLst>
                    <a:ext uri="{FF2B5EF4-FFF2-40B4-BE49-F238E27FC236}">
                      <a16:creationId xmlns:a16="http://schemas.microsoft.com/office/drawing/2014/main" id="{BB788A3E-D984-39A2-2BDD-EDCC4857B4B8}"/>
                    </a:ext>
                  </a:extLst>
                </p:cNvPr>
                <p:cNvSpPr/>
                <p:nvPr/>
              </p:nvSpPr>
              <p:spPr>
                <a:xfrm>
                  <a:off x="3842815" y="2446284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92D050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92D050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90" name="Diamond 289">
                  <a:extLst>
                    <a:ext uri="{FF2B5EF4-FFF2-40B4-BE49-F238E27FC236}">
                      <a16:creationId xmlns:a16="http://schemas.microsoft.com/office/drawing/2014/main" id="{29B9C0C6-971F-5939-36AF-B6D45586BC42}"/>
                    </a:ext>
                  </a:extLst>
                </p:cNvPr>
                <p:cNvSpPr/>
                <p:nvPr/>
              </p:nvSpPr>
              <p:spPr>
                <a:xfrm>
                  <a:off x="4811235" y="2446284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264" name="Group 263">
                <a:extLst>
                  <a:ext uri="{FF2B5EF4-FFF2-40B4-BE49-F238E27FC236}">
                    <a16:creationId xmlns:a16="http://schemas.microsoft.com/office/drawing/2014/main" id="{BD92F98D-2131-867D-1201-833A9B97CD00}"/>
                  </a:ext>
                </a:extLst>
              </p:cNvPr>
              <p:cNvGrpSpPr/>
              <p:nvPr/>
            </p:nvGrpSpPr>
            <p:grpSpPr>
              <a:xfrm>
                <a:off x="3666629" y="2258892"/>
                <a:ext cx="1810744" cy="460712"/>
                <a:chOff x="3603799" y="2199271"/>
                <a:chExt cx="1936694" cy="492758"/>
              </a:xfrm>
            </p:grpSpPr>
            <p:sp>
              <p:nvSpPr>
                <p:cNvPr id="284" name="Diamond 283">
                  <a:extLst>
                    <a:ext uri="{FF2B5EF4-FFF2-40B4-BE49-F238E27FC236}">
                      <a16:creationId xmlns:a16="http://schemas.microsoft.com/office/drawing/2014/main" id="{057A226E-7CC8-2DF2-857C-600837FCE66B}"/>
                    </a:ext>
                  </a:extLst>
                </p:cNvPr>
                <p:cNvSpPr/>
                <p:nvPr/>
              </p:nvSpPr>
              <p:spPr>
                <a:xfrm>
                  <a:off x="4087900" y="219927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85" name="Diamond 284">
                  <a:extLst>
                    <a:ext uri="{FF2B5EF4-FFF2-40B4-BE49-F238E27FC236}">
                      <a16:creationId xmlns:a16="http://schemas.microsoft.com/office/drawing/2014/main" id="{04CC6628-FDCD-DC2D-0267-22AC0768ACC4}"/>
                    </a:ext>
                  </a:extLst>
                </p:cNvPr>
                <p:cNvSpPr/>
                <p:nvPr/>
              </p:nvSpPr>
              <p:spPr>
                <a:xfrm>
                  <a:off x="3603799" y="219927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86" name="Diamond 285">
                  <a:extLst>
                    <a:ext uri="{FF2B5EF4-FFF2-40B4-BE49-F238E27FC236}">
                      <a16:creationId xmlns:a16="http://schemas.microsoft.com/office/drawing/2014/main" id="{D800373B-1DBA-D1AD-4808-E17B7B341A98}"/>
                    </a:ext>
                  </a:extLst>
                </p:cNvPr>
                <p:cNvSpPr/>
                <p:nvPr/>
              </p:nvSpPr>
              <p:spPr>
                <a:xfrm>
                  <a:off x="4572001" y="219927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tx1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87" name="Diamond 286">
                  <a:extLst>
                    <a:ext uri="{FF2B5EF4-FFF2-40B4-BE49-F238E27FC236}">
                      <a16:creationId xmlns:a16="http://schemas.microsoft.com/office/drawing/2014/main" id="{7489583B-C9C9-B271-01E7-F8AF671EB06B}"/>
                    </a:ext>
                  </a:extLst>
                </p:cNvPr>
                <p:cNvSpPr/>
                <p:nvPr/>
              </p:nvSpPr>
              <p:spPr>
                <a:xfrm>
                  <a:off x="5056103" y="219927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92D050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92D050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id="{71BFBFF0-19E6-F178-EB7B-0E1FDB537CF5}"/>
                  </a:ext>
                </a:extLst>
              </p:cNvPr>
              <p:cNvGrpSpPr/>
              <p:nvPr/>
            </p:nvGrpSpPr>
            <p:grpSpPr>
              <a:xfrm>
                <a:off x="3439556" y="2029387"/>
                <a:ext cx="2264889" cy="460712"/>
                <a:chOff x="3363851" y="1954526"/>
                <a:chExt cx="2422428" cy="492758"/>
              </a:xfrm>
            </p:grpSpPr>
            <p:sp>
              <p:nvSpPr>
                <p:cNvPr id="279" name="Diamond 278">
                  <a:extLst>
                    <a:ext uri="{FF2B5EF4-FFF2-40B4-BE49-F238E27FC236}">
                      <a16:creationId xmlns:a16="http://schemas.microsoft.com/office/drawing/2014/main" id="{55FC05CE-163F-26CD-14D2-1BBA199DD6B1}"/>
                    </a:ext>
                  </a:extLst>
                </p:cNvPr>
                <p:cNvSpPr/>
                <p:nvPr/>
              </p:nvSpPr>
              <p:spPr>
                <a:xfrm>
                  <a:off x="3848360" y="1954526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80" name="Diamond 279">
                  <a:extLst>
                    <a:ext uri="{FF2B5EF4-FFF2-40B4-BE49-F238E27FC236}">
                      <a16:creationId xmlns:a16="http://schemas.microsoft.com/office/drawing/2014/main" id="{9A54410E-B557-28F9-0F08-4E3EC8F5934D}"/>
                    </a:ext>
                  </a:extLst>
                </p:cNvPr>
                <p:cNvSpPr/>
                <p:nvPr/>
              </p:nvSpPr>
              <p:spPr>
                <a:xfrm>
                  <a:off x="3363851" y="1954526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tx1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81" name="Diamond 280">
                  <a:extLst>
                    <a:ext uri="{FF2B5EF4-FFF2-40B4-BE49-F238E27FC236}">
                      <a16:creationId xmlns:a16="http://schemas.microsoft.com/office/drawing/2014/main" id="{593BD3C7-8966-EAA6-F9A6-CF46D7398739}"/>
                    </a:ext>
                  </a:extLst>
                </p:cNvPr>
                <p:cNvSpPr/>
                <p:nvPr/>
              </p:nvSpPr>
              <p:spPr>
                <a:xfrm>
                  <a:off x="4332870" y="1954526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82" name="Diamond 281">
                  <a:extLst>
                    <a:ext uri="{FF2B5EF4-FFF2-40B4-BE49-F238E27FC236}">
                      <a16:creationId xmlns:a16="http://schemas.microsoft.com/office/drawing/2014/main" id="{B89FB263-8098-E8B0-2EC0-2E087E209E65}"/>
                    </a:ext>
                  </a:extLst>
                </p:cNvPr>
                <p:cNvSpPr/>
                <p:nvPr/>
              </p:nvSpPr>
              <p:spPr>
                <a:xfrm>
                  <a:off x="4817380" y="1954526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83" name="Diamond 282">
                  <a:extLst>
                    <a:ext uri="{FF2B5EF4-FFF2-40B4-BE49-F238E27FC236}">
                      <a16:creationId xmlns:a16="http://schemas.microsoft.com/office/drawing/2014/main" id="{EC00CE16-97E0-E59A-D528-492A3B6A9876}"/>
                    </a:ext>
                  </a:extLst>
                </p:cNvPr>
                <p:cNvSpPr/>
                <p:nvPr/>
              </p:nvSpPr>
              <p:spPr>
                <a:xfrm>
                  <a:off x="5301889" y="1954526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8259E23A-619E-64C0-CCE0-B6665DE3CB69}"/>
                  </a:ext>
                </a:extLst>
              </p:cNvPr>
              <p:cNvGrpSpPr/>
              <p:nvPr/>
            </p:nvGrpSpPr>
            <p:grpSpPr>
              <a:xfrm>
                <a:off x="3666629" y="1799882"/>
                <a:ext cx="1810744" cy="460712"/>
                <a:chOff x="3603799" y="1709781"/>
                <a:chExt cx="1936694" cy="492758"/>
              </a:xfrm>
            </p:grpSpPr>
            <p:sp>
              <p:nvSpPr>
                <p:cNvPr id="275" name="Diamond 274">
                  <a:extLst>
                    <a:ext uri="{FF2B5EF4-FFF2-40B4-BE49-F238E27FC236}">
                      <a16:creationId xmlns:a16="http://schemas.microsoft.com/office/drawing/2014/main" id="{A7B8573A-ECC0-6544-B06A-CDD939954583}"/>
                    </a:ext>
                  </a:extLst>
                </p:cNvPr>
                <p:cNvSpPr/>
                <p:nvPr/>
              </p:nvSpPr>
              <p:spPr>
                <a:xfrm>
                  <a:off x="4087900" y="170978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76" name="Diamond 275">
                  <a:extLst>
                    <a:ext uri="{FF2B5EF4-FFF2-40B4-BE49-F238E27FC236}">
                      <a16:creationId xmlns:a16="http://schemas.microsoft.com/office/drawing/2014/main" id="{2FEF947E-9268-240D-C958-4ADA81878731}"/>
                    </a:ext>
                  </a:extLst>
                </p:cNvPr>
                <p:cNvSpPr/>
                <p:nvPr/>
              </p:nvSpPr>
              <p:spPr>
                <a:xfrm>
                  <a:off x="3603799" y="170978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92D050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92D050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77" name="Diamond 276">
                  <a:extLst>
                    <a:ext uri="{FF2B5EF4-FFF2-40B4-BE49-F238E27FC236}">
                      <a16:creationId xmlns:a16="http://schemas.microsoft.com/office/drawing/2014/main" id="{DCE8479F-9D57-0821-56A2-1EBE263029FA}"/>
                    </a:ext>
                  </a:extLst>
                </p:cNvPr>
                <p:cNvSpPr/>
                <p:nvPr/>
              </p:nvSpPr>
              <p:spPr>
                <a:xfrm>
                  <a:off x="4572001" y="170978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78" name="Diamond 277">
                  <a:extLst>
                    <a:ext uri="{FF2B5EF4-FFF2-40B4-BE49-F238E27FC236}">
                      <a16:creationId xmlns:a16="http://schemas.microsoft.com/office/drawing/2014/main" id="{BBD98849-6737-3A08-BF3F-EB8ABEE3BA3F}"/>
                    </a:ext>
                  </a:extLst>
                </p:cNvPr>
                <p:cNvSpPr/>
                <p:nvPr/>
              </p:nvSpPr>
              <p:spPr>
                <a:xfrm>
                  <a:off x="5056103" y="170978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838F60A3-801E-FE8A-31A6-AB95532AD4CC}"/>
                  </a:ext>
                </a:extLst>
              </p:cNvPr>
              <p:cNvGrpSpPr/>
              <p:nvPr/>
            </p:nvGrpSpPr>
            <p:grpSpPr>
              <a:xfrm>
                <a:off x="3892836" y="1570377"/>
                <a:ext cx="1358329" cy="460712"/>
                <a:chOff x="3842635" y="1468051"/>
                <a:chExt cx="1452810" cy="492758"/>
              </a:xfrm>
            </p:grpSpPr>
            <p:sp>
              <p:nvSpPr>
                <p:cNvPr id="272" name="Diamond 271">
                  <a:extLst>
                    <a:ext uri="{FF2B5EF4-FFF2-40B4-BE49-F238E27FC236}">
                      <a16:creationId xmlns:a16="http://schemas.microsoft.com/office/drawing/2014/main" id="{AD1C1C7F-0932-470B-C1C0-82649C46767C}"/>
                    </a:ext>
                  </a:extLst>
                </p:cNvPr>
                <p:cNvSpPr/>
                <p:nvPr/>
              </p:nvSpPr>
              <p:spPr>
                <a:xfrm>
                  <a:off x="4326845" y="146805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92D050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92D050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73" name="Diamond 272">
                  <a:extLst>
                    <a:ext uri="{FF2B5EF4-FFF2-40B4-BE49-F238E27FC236}">
                      <a16:creationId xmlns:a16="http://schemas.microsoft.com/office/drawing/2014/main" id="{85C83C98-4241-9580-7B9A-F39801352C9C}"/>
                    </a:ext>
                  </a:extLst>
                </p:cNvPr>
                <p:cNvSpPr/>
                <p:nvPr/>
              </p:nvSpPr>
              <p:spPr>
                <a:xfrm>
                  <a:off x="3842635" y="146805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74" name="Diamond 273">
                  <a:extLst>
                    <a:ext uri="{FF2B5EF4-FFF2-40B4-BE49-F238E27FC236}">
                      <a16:creationId xmlns:a16="http://schemas.microsoft.com/office/drawing/2014/main" id="{633C5E46-B81E-D960-6D15-0D5224017B77}"/>
                    </a:ext>
                  </a:extLst>
                </p:cNvPr>
                <p:cNvSpPr/>
                <p:nvPr/>
              </p:nvSpPr>
              <p:spPr>
                <a:xfrm>
                  <a:off x="4811055" y="146805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268" name="Group 267">
                <a:extLst>
                  <a:ext uri="{FF2B5EF4-FFF2-40B4-BE49-F238E27FC236}">
                    <a16:creationId xmlns:a16="http://schemas.microsoft.com/office/drawing/2014/main" id="{A89A9920-9E5C-4A03-0988-B1325E2746C3}"/>
                  </a:ext>
                </a:extLst>
              </p:cNvPr>
              <p:cNvGrpSpPr/>
              <p:nvPr/>
            </p:nvGrpSpPr>
            <p:grpSpPr>
              <a:xfrm>
                <a:off x="4118526" y="1340872"/>
                <a:ext cx="906949" cy="460712"/>
                <a:chOff x="4083158" y="1223060"/>
                <a:chExt cx="970034" cy="492758"/>
              </a:xfrm>
            </p:grpSpPr>
            <p:sp>
              <p:nvSpPr>
                <p:cNvPr id="270" name="Diamond 269">
                  <a:extLst>
                    <a:ext uri="{FF2B5EF4-FFF2-40B4-BE49-F238E27FC236}">
                      <a16:creationId xmlns:a16="http://schemas.microsoft.com/office/drawing/2014/main" id="{0A8D1CB7-204E-B48C-07E1-FB2CAD72E867}"/>
                    </a:ext>
                  </a:extLst>
                </p:cNvPr>
                <p:cNvSpPr/>
                <p:nvPr/>
              </p:nvSpPr>
              <p:spPr>
                <a:xfrm>
                  <a:off x="4568802" y="1223060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tx1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71" name="Diamond 270">
                  <a:extLst>
                    <a:ext uri="{FF2B5EF4-FFF2-40B4-BE49-F238E27FC236}">
                      <a16:creationId xmlns:a16="http://schemas.microsoft.com/office/drawing/2014/main" id="{50168BF6-A7A2-E97E-0E30-9D0DAD88B4FA}"/>
                    </a:ext>
                  </a:extLst>
                </p:cNvPr>
                <p:cNvSpPr/>
                <p:nvPr/>
              </p:nvSpPr>
              <p:spPr>
                <a:xfrm>
                  <a:off x="4083158" y="1223060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tx1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 </a:t>
                  </a:r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</p:grpSp>
          <p:sp>
            <p:nvSpPr>
              <p:cNvPr id="269" name="Diamond 268">
                <a:extLst>
                  <a:ext uri="{FF2B5EF4-FFF2-40B4-BE49-F238E27FC236}">
                    <a16:creationId xmlns:a16="http://schemas.microsoft.com/office/drawing/2014/main" id="{BD503AA9-2984-FF57-E97D-69DAD640486A}"/>
                  </a:ext>
                </a:extLst>
              </p:cNvPr>
              <p:cNvSpPr/>
              <p:nvPr/>
            </p:nvSpPr>
            <p:spPr>
              <a:xfrm>
                <a:off x="4345556" y="1111367"/>
                <a:ext cx="452888" cy="460712"/>
              </a:xfrm>
              <a:prstGeom prst="diamond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A9FF69"/>
                    </a:solidFill>
                    <a:cs typeface="Readex Pro" pitchFamily="2" charset="-78"/>
                    <a:sym typeface="Wingdings" panose="05000000000000000000" pitchFamily="2" charset="2"/>
                  </a:rPr>
                  <a:t> </a:t>
                </a:r>
                <a:endParaRPr lang="en-AE" sz="2400" dirty="0">
                  <a:solidFill>
                    <a:srgbClr val="A9FF69"/>
                  </a:solidFill>
                  <a:cs typeface="Readex Pro" pitchFamily="2" charset="-78"/>
                </a:endParaRP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703148A-3F6C-ABA6-7A7E-F743F99EFD34}"/>
                </a:ext>
              </a:extLst>
            </p:cNvPr>
            <p:cNvGrpSpPr/>
            <p:nvPr/>
          </p:nvGrpSpPr>
          <p:grpSpPr>
            <a:xfrm>
              <a:off x="2062771" y="3316565"/>
              <a:ext cx="8067554" cy="1222586"/>
              <a:chOff x="538223" y="3467518"/>
              <a:chExt cx="8067554" cy="1222586"/>
            </a:xfrm>
          </p:grpSpPr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51FC05AA-27A8-2FA1-B1F5-227FF097747C}"/>
                  </a:ext>
                </a:extLst>
              </p:cNvPr>
              <p:cNvGrpSpPr/>
              <p:nvPr/>
            </p:nvGrpSpPr>
            <p:grpSpPr>
              <a:xfrm flipH="1">
                <a:off x="4169344" y="3467518"/>
                <a:ext cx="4436433" cy="1222586"/>
                <a:chOff x="529771" y="3454818"/>
                <a:chExt cx="4436433" cy="1222586"/>
              </a:xfrm>
            </p:grpSpPr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id="{3F180069-9096-167E-5C76-EAEE997FE745}"/>
                    </a:ext>
                  </a:extLst>
                </p:cNvPr>
                <p:cNvSpPr/>
                <p:nvPr/>
              </p:nvSpPr>
              <p:spPr>
                <a:xfrm rot="18900000">
                  <a:off x="981426" y="3906473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 </a:t>
                  </a:r>
                </a:p>
              </p:txBody>
            </p:sp>
            <p:sp>
              <p:nvSpPr>
                <p:cNvPr id="257" name="Rectangle 256">
                  <a:extLst>
                    <a:ext uri="{FF2B5EF4-FFF2-40B4-BE49-F238E27FC236}">
                      <a16:creationId xmlns:a16="http://schemas.microsoft.com/office/drawing/2014/main" id="{72920F7A-2679-14BD-77E0-A485E3D9AB0C}"/>
                    </a:ext>
                  </a:extLst>
                </p:cNvPr>
                <p:cNvSpPr/>
                <p:nvPr/>
              </p:nvSpPr>
              <p:spPr>
                <a:xfrm rot="18900000">
                  <a:off x="1207254" y="4132300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 </a:t>
                  </a:r>
                </a:p>
              </p:txBody>
            </p:sp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7D8515B9-73B5-88D3-9183-233671913AEE}"/>
                    </a:ext>
                  </a:extLst>
                </p:cNvPr>
                <p:cNvSpPr/>
                <p:nvPr/>
              </p:nvSpPr>
              <p:spPr>
                <a:xfrm rot="18900000">
                  <a:off x="1433081" y="4358128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 </a:t>
                  </a:r>
                </a:p>
              </p:txBody>
            </p:sp>
            <p:sp>
              <p:nvSpPr>
                <p:cNvPr id="259" name="Rectangle 258">
                  <a:extLst>
                    <a:ext uri="{FF2B5EF4-FFF2-40B4-BE49-F238E27FC236}">
                      <a16:creationId xmlns:a16="http://schemas.microsoft.com/office/drawing/2014/main" id="{D3708BC6-EAA3-F4E7-268D-2B2CF12D21FB}"/>
                    </a:ext>
                  </a:extLst>
                </p:cNvPr>
                <p:cNvSpPr/>
                <p:nvPr/>
              </p:nvSpPr>
              <p:spPr>
                <a:xfrm rot="18900000">
                  <a:off x="755598" y="3680645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 </a:t>
                  </a:r>
                </a:p>
              </p:txBody>
            </p:sp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BC81EAE5-7496-04E1-C53A-17C11C499C7C}"/>
                    </a:ext>
                  </a:extLst>
                </p:cNvPr>
                <p:cNvSpPr/>
                <p:nvPr/>
              </p:nvSpPr>
              <p:spPr>
                <a:xfrm rot="18900000">
                  <a:off x="529771" y="3454818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 </a:t>
                  </a:r>
                </a:p>
              </p:txBody>
            </p: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3679C1A9-92C7-447A-C4E2-D454E340F882}"/>
                  </a:ext>
                </a:extLst>
              </p:cNvPr>
              <p:cNvGrpSpPr/>
              <p:nvPr/>
            </p:nvGrpSpPr>
            <p:grpSpPr>
              <a:xfrm>
                <a:off x="538223" y="3467518"/>
                <a:ext cx="4436433" cy="1222586"/>
                <a:chOff x="529771" y="3454818"/>
                <a:chExt cx="4436433" cy="1222586"/>
              </a:xfrm>
            </p:grpSpPr>
            <p:sp>
              <p:nvSpPr>
                <p:cNvPr id="251" name="Rectangle 250">
                  <a:extLst>
                    <a:ext uri="{FF2B5EF4-FFF2-40B4-BE49-F238E27FC236}">
                      <a16:creationId xmlns:a16="http://schemas.microsoft.com/office/drawing/2014/main" id="{2FB66317-5039-B129-9014-9BFE169D991E}"/>
                    </a:ext>
                  </a:extLst>
                </p:cNvPr>
                <p:cNvSpPr/>
                <p:nvPr/>
              </p:nvSpPr>
              <p:spPr>
                <a:xfrm rot="18900000">
                  <a:off x="981426" y="3906473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r"/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 </a:t>
                  </a:r>
                </a:p>
              </p:txBody>
            </p:sp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id="{5F16BB93-2BC0-B047-214F-2F7C364EED90}"/>
                    </a:ext>
                  </a:extLst>
                </p:cNvPr>
                <p:cNvSpPr/>
                <p:nvPr/>
              </p:nvSpPr>
              <p:spPr>
                <a:xfrm rot="18900000">
                  <a:off x="1207254" y="4132300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r"/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 </a:t>
                  </a:r>
                </a:p>
              </p:txBody>
            </p:sp>
            <p:sp>
              <p:nvSpPr>
                <p:cNvPr id="253" name="Rectangle 252">
                  <a:extLst>
                    <a:ext uri="{FF2B5EF4-FFF2-40B4-BE49-F238E27FC236}">
                      <a16:creationId xmlns:a16="http://schemas.microsoft.com/office/drawing/2014/main" id="{E37ED0FA-E274-A014-7016-5B84B8BCCEE8}"/>
                    </a:ext>
                  </a:extLst>
                </p:cNvPr>
                <p:cNvSpPr/>
                <p:nvPr/>
              </p:nvSpPr>
              <p:spPr>
                <a:xfrm rot="18900000">
                  <a:off x="1433081" y="4358128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r"/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 </a:t>
                  </a:r>
                </a:p>
              </p:txBody>
            </p:sp>
            <p:sp>
              <p:nvSpPr>
                <p:cNvPr id="254" name="Rectangle 253">
                  <a:extLst>
                    <a:ext uri="{FF2B5EF4-FFF2-40B4-BE49-F238E27FC236}">
                      <a16:creationId xmlns:a16="http://schemas.microsoft.com/office/drawing/2014/main" id="{1347CB58-A0B1-7F22-C8A2-63EB856F4FFE}"/>
                    </a:ext>
                  </a:extLst>
                </p:cNvPr>
                <p:cNvSpPr/>
                <p:nvPr/>
              </p:nvSpPr>
              <p:spPr>
                <a:xfrm rot="18900000">
                  <a:off x="755598" y="3680645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r"/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 </a:t>
                  </a:r>
                </a:p>
              </p:txBody>
            </p:sp>
            <p:sp>
              <p:nvSpPr>
                <p:cNvPr id="255" name="Rectangle 254">
                  <a:extLst>
                    <a:ext uri="{FF2B5EF4-FFF2-40B4-BE49-F238E27FC236}">
                      <a16:creationId xmlns:a16="http://schemas.microsoft.com/office/drawing/2014/main" id="{52365F3C-C9C0-E3F0-7BED-30A3772FA574}"/>
                    </a:ext>
                  </a:extLst>
                </p:cNvPr>
                <p:cNvSpPr/>
                <p:nvPr/>
              </p:nvSpPr>
              <p:spPr>
                <a:xfrm rot="18900000">
                  <a:off x="529771" y="3454818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r"/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 </a:t>
                  </a:r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75FAE3F-45F2-FF8A-8D98-435CDC960F86}"/>
                </a:ext>
              </a:extLst>
            </p:cNvPr>
            <p:cNvGrpSpPr/>
            <p:nvPr/>
          </p:nvGrpSpPr>
          <p:grpSpPr>
            <a:xfrm>
              <a:off x="7531634" y="974635"/>
              <a:ext cx="3644433" cy="278990"/>
              <a:chOff x="3215252" y="2135953"/>
              <a:chExt cx="2669063" cy="278990"/>
            </a:xfrm>
          </p:grpSpPr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826CE7CF-756F-15C5-8644-F043AA71E1C0}"/>
                  </a:ext>
                </a:extLst>
              </p:cNvPr>
              <p:cNvSpPr/>
              <p:nvPr/>
            </p:nvSpPr>
            <p:spPr>
              <a:xfrm>
                <a:off x="3215252" y="2135953"/>
                <a:ext cx="812782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HIGH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47" name="Rectangle 246">
                <a:extLst>
                  <a:ext uri="{FF2B5EF4-FFF2-40B4-BE49-F238E27FC236}">
                    <a16:creationId xmlns:a16="http://schemas.microsoft.com/office/drawing/2014/main" id="{1D6CD814-0546-B718-1813-E771EE402395}"/>
                  </a:ext>
                </a:extLst>
              </p:cNvPr>
              <p:cNvSpPr/>
              <p:nvPr/>
            </p:nvSpPr>
            <p:spPr>
              <a:xfrm>
                <a:off x="4067890" y="2135953"/>
                <a:ext cx="988754" cy="278990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92D050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MEDIUM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48" name="Rectangle 247">
                <a:extLst>
                  <a:ext uri="{FF2B5EF4-FFF2-40B4-BE49-F238E27FC236}">
                    <a16:creationId xmlns:a16="http://schemas.microsoft.com/office/drawing/2014/main" id="{51F48A25-8FC6-AB42-2E6F-49CDE739E1EE}"/>
                  </a:ext>
                </a:extLst>
              </p:cNvPr>
              <p:cNvSpPr/>
              <p:nvPr/>
            </p:nvSpPr>
            <p:spPr>
              <a:xfrm>
                <a:off x="5096500" y="2135953"/>
                <a:ext cx="787815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A9FF69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LOW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</p:grp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29FFC57-A4E9-3F50-C88A-A1C9A5228CBE}"/>
                </a:ext>
              </a:extLst>
            </p:cNvPr>
            <p:cNvSpPr/>
            <p:nvPr/>
          </p:nvSpPr>
          <p:spPr>
            <a:xfrm>
              <a:off x="4703847" y="5026232"/>
              <a:ext cx="2785403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EA4C3DE-88FF-2CBB-C50F-8B7DC057BEC5}"/>
                </a:ext>
              </a:extLst>
            </p:cNvPr>
            <p:cNvSpPr/>
            <p:nvPr/>
          </p:nvSpPr>
          <p:spPr>
            <a:xfrm>
              <a:off x="4703847" y="5445630"/>
              <a:ext cx="2785403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7E25A39-2C54-3C3C-A950-3ED9099811B3}"/>
                </a:ext>
              </a:extLst>
            </p:cNvPr>
            <p:cNvSpPr/>
            <p:nvPr/>
          </p:nvSpPr>
          <p:spPr>
            <a:xfrm>
              <a:off x="4703847" y="5865030"/>
              <a:ext cx="2785403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EE947FB-EA94-9938-DE86-CF359161685E}"/>
                </a:ext>
              </a:extLst>
            </p:cNvPr>
            <p:cNvSpPr/>
            <p:nvPr/>
          </p:nvSpPr>
          <p:spPr>
            <a:xfrm>
              <a:off x="4703847" y="4606834"/>
              <a:ext cx="2785403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59D0D62-0D3A-3724-A8E3-6BA52F0E893A}"/>
                </a:ext>
              </a:extLst>
            </p:cNvPr>
            <p:cNvSpPr/>
            <p:nvPr/>
          </p:nvSpPr>
          <p:spPr>
            <a:xfrm>
              <a:off x="4251340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1DCB2FB-5DCF-94F6-39ED-6376CF156D14}"/>
                </a:ext>
              </a:extLst>
            </p:cNvPr>
            <p:cNvSpPr/>
            <p:nvPr/>
          </p:nvSpPr>
          <p:spPr>
            <a:xfrm>
              <a:off x="3798833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D4892C8-B473-0544-78AC-DD7EA798EF98}"/>
                </a:ext>
              </a:extLst>
            </p:cNvPr>
            <p:cNvSpPr/>
            <p:nvPr/>
          </p:nvSpPr>
          <p:spPr>
            <a:xfrm>
              <a:off x="3346326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31B2372-3755-9937-FB1D-AD98BF066D47}"/>
                </a:ext>
              </a:extLst>
            </p:cNvPr>
            <p:cNvSpPr/>
            <p:nvPr/>
          </p:nvSpPr>
          <p:spPr>
            <a:xfrm>
              <a:off x="2893819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442B28FD-335B-62DF-703B-344DDFC3A646}"/>
                </a:ext>
              </a:extLst>
            </p:cNvPr>
            <p:cNvSpPr/>
            <p:nvPr/>
          </p:nvSpPr>
          <p:spPr>
            <a:xfrm>
              <a:off x="2441312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32252AA-839A-2048-52B9-0AC536566FB9}"/>
                </a:ext>
              </a:extLst>
            </p:cNvPr>
            <p:cNvSpPr/>
            <p:nvPr/>
          </p:nvSpPr>
          <p:spPr>
            <a:xfrm>
              <a:off x="4251340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52570E95-3E64-F00A-6476-46D1B8107490}"/>
                </a:ext>
              </a:extLst>
            </p:cNvPr>
            <p:cNvSpPr/>
            <p:nvPr/>
          </p:nvSpPr>
          <p:spPr>
            <a:xfrm>
              <a:off x="3798833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ADCE6B0F-53A8-E0C5-AE73-933827A919FB}"/>
                </a:ext>
              </a:extLst>
            </p:cNvPr>
            <p:cNvSpPr/>
            <p:nvPr/>
          </p:nvSpPr>
          <p:spPr>
            <a:xfrm>
              <a:off x="3346326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B45359FB-7D31-3337-86B4-D751E3009C10}"/>
                </a:ext>
              </a:extLst>
            </p:cNvPr>
            <p:cNvSpPr/>
            <p:nvPr/>
          </p:nvSpPr>
          <p:spPr>
            <a:xfrm>
              <a:off x="2893819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2C230B06-9F32-BE92-6CBE-97F1568E719D}"/>
                </a:ext>
              </a:extLst>
            </p:cNvPr>
            <p:cNvSpPr/>
            <p:nvPr/>
          </p:nvSpPr>
          <p:spPr>
            <a:xfrm>
              <a:off x="2441312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9CB88601-137D-E64C-9792-5F8768AD7EE9}"/>
                </a:ext>
              </a:extLst>
            </p:cNvPr>
            <p:cNvSpPr/>
            <p:nvPr/>
          </p:nvSpPr>
          <p:spPr>
            <a:xfrm>
              <a:off x="4251340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68A51B78-F6C4-EE81-6123-9312FE7E6D4F}"/>
                </a:ext>
              </a:extLst>
            </p:cNvPr>
            <p:cNvSpPr/>
            <p:nvPr/>
          </p:nvSpPr>
          <p:spPr>
            <a:xfrm>
              <a:off x="3798833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CBC5230E-42A5-840F-AB26-F72058552454}"/>
                </a:ext>
              </a:extLst>
            </p:cNvPr>
            <p:cNvSpPr/>
            <p:nvPr/>
          </p:nvSpPr>
          <p:spPr>
            <a:xfrm>
              <a:off x="3346326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1B81BEEB-8AD5-A4F4-50AE-1473CA710CF4}"/>
                </a:ext>
              </a:extLst>
            </p:cNvPr>
            <p:cNvSpPr/>
            <p:nvPr/>
          </p:nvSpPr>
          <p:spPr>
            <a:xfrm>
              <a:off x="2893819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06D12E78-A522-5891-8EF2-2829BB4BB67C}"/>
                </a:ext>
              </a:extLst>
            </p:cNvPr>
            <p:cNvSpPr/>
            <p:nvPr/>
          </p:nvSpPr>
          <p:spPr>
            <a:xfrm>
              <a:off x="2441312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760E0FFB-90D9-C2AC-0C96-778499019371}"/>
                </a:ext>
              </a:extLst>
            </p:cNvPr>
            <p:cNvSpPr/>
            <p:nvPr/>
          </p:nvSpPr>
          <p:spPr>
            <a:xfrm>
              <a:off x="4251340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B8DBDED5-0BFE-4D72-7B8A-B6FF41C7F536}"/>
                </a:ext>
              </a:extLst>
            </p:cNvPr>
            <p:cNvSpPr/>
            <p:nvPr/>
          </p:nvSpPr>
          <p:spPr>
            <a:xfrm>
              <a:off x="3798833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4C1D807E-FE9A-CAFD-A7EC-AA0EF45A5A53}"/>
                </a:ext>
              </a:extLst>
            </p:cNvPr>
            <p:cNvSpPr/>
            <p:nvPr/>
          </p:nvSpPr>
          <p:spPr>
            <a:xfrm>
              <a:off x="3346326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01733E2E-B7FD-531A-5247-1BC3C221B862}"/>
                </a:ext>
              </a:extLst>
            </p:cNvPr>
            <p:cNvSpPr/>
            <p:nvPr/>
          </p:nvSpPr>
          <p:spPr>
            <a:xfrm>
              <a:off x="2893819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92D050"/>
                </a:solidFill>
                <a:cs typeface="Readex Pro" pitchFamily="2" charset="-78"/>
              </a:endParaRPr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F3AB45B8-2652-2FC1-D0A4-14096700F964}"/>
                </a:ext>
              </a:extLst>
            </p:cNvPr>
            <p:cNvSpPr/>
            <p:nvPr/>
          </p:nvSpPr>
          <p:spPr>
            <a:xfrm>
              <a:off x="2441312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38097556-F8C9-A06E-DA0A-7AED315D7328}"/>
                </a:ext>
              </a:extLst>
            </p:cNvPr>
            <p:cNvSpPr/>
            <p:nvPr/>
          </p:nvSpPr>
          <p:spPr>
            <a:xfrm>
              <a:off x="9299278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CD0E54B6-59A2-3393-FC5C-77EB8AAB0E2B}"/>
                </a:ext>
              </a:extLst>
            </p:cNvPr>
            <p:cNvSpPr/>
            <p:nvPr/>
          </p:nvSpPr>
          <p:spPr>
            <a:xfrm>
              <a:off x="8846771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7FC59B91-460F-8F49-88C7-B513A4FD46EA}"/>
                </a:ext>
              </a:extLst>
            </p:cNvPr>
            <p:cNvSpPr/>
            <p:nvPr/>
          </p:nvSpPr>
          <p:spPr>
            <a:xfrm>
              <a:off x="8394264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956B38F8-FD5D-F0AC-D5CF-2F56F606E029}"/>
                </a:ext>
              </a:extLst>
            </p:cNvPr>
            <p:cNvSpPr/>
            <p:nvPr/>
          </p:nvSpPr>
          <p:spPr>
            <a:xfrm>
              <a:off x="7941757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DAA37E98-1C70-C23A-0295-00BD87B93BA1}"/>
                </a:ext>
              </a:extLst>
            </p:cNvPr>
            <p:cNvSpPr/>
            <p:nvPr/>
          </p:nvSpPr>
          <p:spPr>
            <a:xfrm>
              <a:off x="7489250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0CE9F03B-6299-3AF0-B6FD-706AC2F4B390}"/>
                </a:ext>
              </a:extLst>
            </p:cNvPr>
            <p:cNvSpPr/>
            <p:nvPr/>
          </p:nvSpPr>
          <p:spPr>
            <a:xfrm>
              <a:off x="9299278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F5070E9C-EE5E-5DE8-C443-DC4C4F03A8C2}"/>
                </a:ext>
              </a:extLst>
            </p:cNvPr>
            <p:cNvSpPr/>
            <p:nvPr/>
          </p:nvSpPr>
          <p:spPr>
            <a:xfrm>
              <a:off x="8846771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AB2CB979-3354-C546-C5DE-58C0E87F59DC}"/>
                </a:ext>
              </a:extLst>
            </p:cNvPr>
            <p:cNvSpPr/>
            <p:nvPr/>
          </p:nvSpPr>
          <p:spPr>
            <a:xfrm>
              <a:off x="8394264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241B39E5-D2C6-EB2F-40F4-D8598D0A5ACA}"/>
                </a:ext>
              </a:extLst>
            </p:cNvPr>
            <p:cNvSpPr/>
            <p:nvPr/>
          </p:nvSpPr>
          <p:spPr>
            <a:xfrm>
              <a:off x="7941757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92D050"/>
                </a:solidFill>
                <a:cs typeface="Readex Pro" pitchFamily="2" charset="-78"/>
              </a:endParaRPr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B0A13342-5541-F107-E5DE-FC307AB0BDA0}"/>
                </a:ext>
              </a:extLst>
            </p:cNvPr>
            <p:cNvSpPr/>
            <p:nvPr/>
          </p:nvSpPr>
          <p:spPr>
            <a:xfrm>
              <a:off x="7489250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70A6330F-7513-ED2F-79F5-5881B6261DD6}"/>
                </a:ext>
              </a:extLst>
            </p:cNvPr>
            <p:cNvSpPr/>
            <p:nvPr/>
          </p:nvSpPr>
          <p:spPr>
            <a:xfrm>
              <a:off x="9299278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958EF17A-39B1-1875-893F-281FD297F5CD}"/>
                </a:ext>
              </a:extLst>
            </p:cNvPr>
            <p:cNvSpPr/>
            <p:nvPr/>
          </p:nvSpPr>
          <p:spPr>
            <a:xfrm>
              <a:off x="8846771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rgbClr val="92D050"/>
                </a:solidFill>
                <a:cs typeface="Readex Pro" pitchFamily="2" charset="-78"/>
              </a:endParaRP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D24BE03C-A55D-02EF-4C24-BD26108F47C1}"/>
                </a:ext>
              </a:extLst>
            </p:cNvPr>
            <p:cNvSpPr/>
            <p:nvPr/>
          </p:nvSpPr>
          <p:spPr>
            <a:xfrm>
              <a:off x="8394264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76F7008D-75BD-0E33-CB39-0188E31B2D0D}"/>
                </a:ext>
              </a:extLst>
            </p:cNvPr>
            <p:cNvSpPr/>
            <p:nvPr/>
          </p:nvSpPr>
          <p:spPr>
            <a:xfrm>
              <a:off x="7941757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C9003C07-2EE0-A350-941B-5BA9C4414298}"/>
                </a:ext>
              </a:extLst>
            </p:cNvPr>
            <p:cNvSpPr/>
            <p:nvPr/>
          </p:nvSpPr>
          <p:spPr>
            <a:xfrm>
              <a:off x="7489250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A6397847-82F1-FB70-3C8B-65017946AF7B}"/>
                </a:ext>
              </a:extLst>
            </p:cNvPr>
            <p:cNvSpPr/>
            <p:nvPr/>
          </p:nvSpPr>
          <p:spPr>
            <a:xfrm>
              <a:off x="9299278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BFDCBAA6-1798-0C65-9611-983C4B902000}"/>
                </a:ext>
              </a:extLst>
            </p:cNvPr>
            <p:cNvSpPr/>
            <p:nvPr/>
          </p:nvSpPr>
          <p:spPr>
            <a:xfrm>
              <a:off x="8846771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4B602DFE-1D04-0AA9-8B8E-62DE77091B0A}"/>
                </a:ext>
              </a:extLst>
            </p:cNvPr>
            <p:cNvSpPr/>
            <p:nvPr/>
          </p:nvSpPr>
          <p:spPr>
            <a:xfrm>
              <a:off x="8394264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ECDE6B79-EC89-7E78-9B01-100D26D51B81}"/>
                </a:ext>
              </a:extLst>
            </p:cNvPr>
            <p:cNvSpPr/>
            <p:nvPr/>
          </p:nvSpPr>
          <p:spPr>
            <a:xfrm>
              <a:off x="7941757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D6DCC72E-265C-94F5-41BE-9C870BF7D251}"/>
                </a:ext>
              </a:extLst>
            </p:cNvPr>
            <p:cNvSpPr/>
            <p:nvPr/>
          </p:nvSpPr>
          <p:spPr>
            <a:xfrm>
              <a:off x="7489250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CF43D78C-0258-400C-3492-26B2AA428929}"/>
                </a:ext>
              </a:extLst>
            </p:cNvPr>
            <p:cNvSpPr txBox="1"/>
            <p:nvPr/>
          </p:nvSpPr>
          <p:spPr>
            <a:xfrm>
              <a:off x="5628548" y="4276335"/>
              <a:ext cx="936000" cy="307777"/>
            </a:xfrm>
            <a:prstGeom prst="rect">
              <a:avLst/>
            </a:prstGeom>
            <a:solidFill>
              <a:srgbClr val="6BFA00"/>
            </a:solidFill>
            <a:ln>
              <a:noFill/>
            </a:ln>
          </p:spPr>
          <p:txBody>
            <a:bodyPr wrap="square" lIns="0" rIns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 </a:t>
              </a:r>
              <a:endParaRPr lang="en-AE" sz="1400" dirty="0">
                <a:cs typeface="Readex Pro" pitchFamily="2" charset="-78"/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8AAEF06A-A773-0903-9C3F-076EC08D7609}"/>
                </a:ext>
              </a:extLst>
            </p:cNvPr>
            <p:cNvSpPr txBox="1"/>
            <p:nvPr/>
          </p:nvSpPr>
          <p:spPr>
            <a:xfrm rot="18900000">
              <a:off x="5094837" y="3835832"/>
              <a:ext cx="1032396" cy="307777"/>
            </a:xfrm>
            <a:prstGeom prst="rect">
              <a:avLst/>
            </a:prstGeom>
            <a:solidFill>
              <a:srgbClr val="CAFFA3"/>
            </a:solidFill>
            <a:ln>
              <a:noFill/>
            </a:ln>
          </p:spPr>
          <p:txBody>
            <a:bodyPr wrap="square" lIns="0" rIns="0" anchor="ctr">
              <a:noAutofit/>
            </a:bodyPr>
            <a:lstStyle/>
            <a:p>
              <a:pPr algn="ctr"/>
              <a:r>
                <a:rPr lang="en-US" sz="1400" dirty="0">
                  <a:cs typeface="Readex Pro" pitchFamily="2" charset="-78"/>
                </a:rPr>
                <a:t> </a:t>
              </a:r>
              <a:endParaRPr lang="en-AE" sz="1400" dirty="0">
                <a:cs typeface="Readex Pro" pitchFamily="2" charset="-78"/>
              </a:endParaRP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9BE1ECCA-FAD4-E3B8-093F-DB1D5E1B3F64}"/>
                </a:ext>
              </a:extLst>
            </p:cNvPr>
            <p:cNvSpPr txBox="1"/>
            <p:nvPr/>
          </p:nvSpPr>
          <p:spPr>
            <a:xfrm rot="2700000" flipH="1">
              <a:off x="6078846" y="3801751"/>
              <a:ext cx="936000" cy="307777"/>
            </a:xfrm>
            <a:prstGeom prst="rect">
              <a:avLst/>
            </a:prstGeom>
            <a:solidFill>
              <a:srgbClr val="A9FF69"/>
            </a:solidFill>
            <a:ln>
              <a:noFill/>
            </a:ln>
          </p:spPr>
          <p:txBody>
            <a:bodyPr wrap="square" lIns="0" rIns="0" anchor="ctr">
              <a:noAutofit/>
            </a:bodyPr>
            <a:lstStyle/>
            <a:p>
              <a:pPr algn="ctr"/>
              <a:r>
                <a:rPr lang="en-US" sz="1400" dirty="0">
                  <a:cs typeface="Readex Pro" pitchFamily="2" charset="-78"/>
                </a:rPr>
                <a:t> </a:t>
              </a:r>
              <a:endParaRPr lang="en-AE" sz="1400" dirty="0">
                <a:cs typeface="Readex Pro" pitchFamily="2" charset="-78"/>
              </a:endParaRPr>
            </a:p>
          </p:txBody>
        </p:sp>
      </p:grpSp>
      <p:sp>
        <p:nvSpPr>
          <p:cNvPr id="293" name="TextBox 292">
            <a:extLst>
              <a:ext uri="{FF2B5EF4-FFF2-40B4-BE49-F238E27FC236}">
                <a16:creationId xmlns:a16="http://schemas.microsoft.com/office/drawing/2014/main" id="{8A10E53B-7721-87AB-9C41-9A1C4408FA2E}"/>
              </a:ext>
            </a:extLst>
          </p:cNvPr>
          <p:cNvSpPr txBox="1"/>
          <p:nvPr/>
        </p:nvSpPr>
        <p:spPr>
          <a:xfrm>
            <a:off x="416762" y="575016"/>
            <a:ext cx="3644433" cy="365091"/>
          </a:xfrm>
          <a:prstGeom prst="rect">
            <a:avLst/>
          </a:prstGeom>
          <a:noFill/>
        </p:spPr>
        <p:txBody>
          <a:bodyPr wrap="square" lIns="72000" tIns="36000" rIns="72000" bIns="36000" anchor="ctr">
            <a:noAutofit/>
          </a:bodyPr>
          <a:lstStyle/>
          <a:p>
            <a:r>
              <a:rPr lang="en-US" sz="1900" b="1" dirty="0">
                <a:cs typeface="Readex Pro" pitchFamily="2" charset="-78"/>
              </a:rPr>
              <a:t>Y-Shaped</a:t>
            </a:r>
            <a:endParaRPr lang="en-AE" sz="1900" dirty="0">
              <a:cs typeface="Readex Pro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87902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9F8E9-E541-E1B9-65DF-0FE8EA10C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3D94F7B-123F-8140-AE88-CBA5C9A6C40B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5EC94178-3584-AEFD-1887-6E7FEBDC0C00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CE4A568B-058E-2E7B-15F3-AE9EBE07D351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E5560448-1AC6-5733-E6AF-58A4EC8B2A67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63B35DD0-90F9-32A2-0DB8-0D94C6170E52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B9EC0B9C-DE1C-0DCB-C8E3-B7696DC3999D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PROCESS MAP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137860A-75C9-63F8-C34B-4E2F8D84AF66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0AF61011-F973-C155-D506-ADFA73693C9B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D3E4CED4-8D40-4737-796B-3579DE852714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ACC47DC9-754A-80AB-AD16-5B8DFC767A55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Repair Defective Units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6B81302D-E038-D396-4BD0-D0F30EBF3C61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35341004-BF8D-2F9F-C75A-012C09B4313B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449D1022-DC82-E120-8D29-B64DAEBD109E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53A95594-4324-01B0-C628-103F70763847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E8D0EAC-80AF-2AE4-7513-7CDFADC9D047}"/>
              </a:ext>
            </a:extLst>
          </p:cNvPr>
          <p:cNvGrpSpPr/>
          <p:nvPr/>
        </p:nvGrpSpPr>
        <p:grpSpPr>
          <a:xfrm>
            <a:off x="274320" y="940852"/>
            <a:ext cx="11473965" cy="5283825"/>
            <a:chOff x="173216" y="1103085"/>
            <a:chExt cx="8842814" cy="5283825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0ADAAF1-AC2D-33DA-D840-8F1475460956}"/>
                </a:ext>
              </a:extLst>
            </p:cNvPr>
            <p:cNvGrpSpPr/>
            <p:nvPr/>
          </p:nvGrpSpPr>
          <p:grpSpPr>
            <a:xfrm>
              <a:off x="1366572" y="1103085"/>
              <a:ext cx="7649458" cy="4963336"/>
              <a:chOff x="1403648" y="1841459"/>
              <a:chExt cx="7649458" cy="4190405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0CF56993-6DCA-644C-75C6-1F7B3C36607E}"/>
                  </a:ext>
                </a:extLst>
              </p:cNvPr>
              <p:cNvGrpSpPr/>
              <p:nvPr/>
            </p:nvGrpSpPr>
            <p:grpSpPr>
              <a:xfrm>
                <a:off x="1403648" y="1848189"/>
                <a:ext cx="7649458" cy="4183675"/>
                <a:chOff x="1418350" y="1533027"/>
                <a:chExt cx="7315200" cy="4604148"/>
              </a:xfrm>
            </p:grpSpPr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8225A593-17E2-3587-3BD6-A0F5989FB691}"/>
                    </a:ext>
                  </a:extLst>
                </p:cNvPr>
                <p:cNvSpPr/>
                <p:nvPr/>
              </p:nvSpPr>
              <p:spPr>
                <a:xfrm>
                  <a:off x="1418350" y="1533027"/>
                  <a:ext cx="7315200" cy="1153834"/>
                </a:xfrm>
                <a:prstGeom prst="rect">
                  <a:avLst/>
                </a:prstGeom>
                <a:solidFill>
                  <a:srgbClr val="FFFFFF">
                    <a:lumMod val="95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AA6ED501-9F3D-BDF6-56CC-ED130E093CBA}"/>
                    </a:ext>
                  </a:extLst>
                </p:cNvPr>
                <p:cNvSpPr/>
                <p:nvPr/>
              </p:nvSpPr>
              <p:spPr>
                <a:xfrm>
                  <a:off x="1418350" y="2673861"/>
                  <a:ext cx="7315200" cy="1153834"/>
                </a:xfrm>
                <a:prstGeom prst="rect">
                  <a:avLst/>
                </a:prstGeom>
                <a:solidFill>
                  <a:srgbClr val="F8F8F8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CEE67042-1FBD-01E3-FB9E-B69AD579C626}"/>
                    </a:ext>
                  </a:extLst>
                </p:cNvPr>
                <p:cNvSpPr/>
                <p:nvPr/>
              </p:nvSpPr>
              <p:spPr>
                <a:xfrm>
                  <a:off x="1418350" y="3828601"/>
                  <a:ext cx="7315200" cy="1153834"/>
                </a:xfrm>
                <a:prstGeom prst="rect">
                  <a:avLst/>
                </a:prstGeom>
                <a:solidFill>
                  <a:srgbClr val="FFFFFF">
                    <a:lumMod val="95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26C1179E-C469-F954-EDEC-6A08107CCD20}"/>
                    </a:ext>
                  </a:extLst>
                </p:cNvPr>
                <p:cNvSpPr/>
                <p:nvPr/>
              </p:nvSpPr>
              <p:spPr>
                <a:xfrm>
                  <a:off x="1418350" y="4983341"/>
                  <a:ext cx="7315200" cy="1153834"/>
                </a:xfrm>
                <a:prstGeom prst="rect">
                  <a:avLst/>
                </a:prstGeom>
                <a:solidFill>
                  <a:srgbClr val="F8F8F8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</p:grp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E3478729-A212-EBF4-14C0-5F412F8E4F9C}"/>
                  </a:ext>
                </a:extLst>
              </p:cNvPr>
              <p:cNvCxnSpPr/>
              <p:nvPr/>
            </p:nvCxnSpPr>
            <p:spPr bwMode="auto">
              <a:xfrm>
                <a:off x="6859833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7126FBDB-87C6-B412-9FA6-750C7CDA5A37}"/>
                  </a:ext>
                </a:extLst>
              </p:cNvPr>
              <p:cNvCxnSpPr/>
              <p:nvPr/>
            </p:nvCxnSpPr>
            <p:spPr bwMode="auto">
              <a:xfrm>
                <a:off x="5772932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DB53111-5E37-5F2B-40C0-86CE5673A115}"/>
                  </a:ext>
                </a:extLst>
              </p:cNvPr>
              <p:cNvCxnSpPr/>
              <p:nvPr/>
            </p:nvCxnSpPr>
            <p:spPr bwMode="auto">
              <a:xfrm>
                <a:off x="4686031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5DED35D4-8DF7-D40E-2523-E78F5E299945}"/>
                  </a:ext>
                </a:extLst>
              </p:cNvPr>
              <p:cNvCxnSpPr/>
              <p:nvPr/>
            </p:nvCxnSpPr>
            <p:spPr bwMode="auto">
              <a:xfrm>
                <a:off x="3599130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71D83232-091A-ACDB-1868-8CCBF412F66D}"/>
                  </a:ext>
                </a:extLst>
              </p:cNvPr>
              <p:cNvCxnSpPr/>
              <p:nvPr/>
            </p:nvCxnSpPr>
            <p:spPr bwMode="auto">
              <a:xfrm>
                <a:off x="7946734" y="1841459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3BB652F8-4626-6FE1-69BE-361436A3E3FE}"/>
                  </a:ext>
                </a:extLst>
              </p:cNvPr>
              <p:cNvCxnSpPr/>
              <p:nvPr/>
            </p:nvCxnSpPr>
            <p:spPr bwMode="auto">
              <a:xfrm>
                <a:off x="2512229" y="1841459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40" name="Rectangle 10">
              <a:extLst>
                <a:ext uri="{FF2B5EF4-FFF2-40B4-BE49-F238E27FC236}">
                  <a16:creationId xmlns:a16="http://schemas.microsoft.com/office/drawing/2014/main" id="{8BB16CB6-5B26-6E94-1CA2-B0C5B7A38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9048" y="3769923"/>
              <a:ext cx="936101" cy="885500"/>
            </a:xfrm>
            <a:prstGeom prst="rect">
              <a:avLst/>
            </a:prstGeom>
            <a:solidFill>
              <a:srgbClr val="000000">
                <a:lumMod val="75000"/>
                <a:lumOff val="25000"/>
              </a:srgbClr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Troubleshoot</a:t>
              </a:r>
            </a:p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to locate</a:t>
              </a:r>
            </a:p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the problem</a:t>
              </a:r>
            </a:p>
          </p:txBody>
        </p:sp>
        <p:sp>
          <p:nvSpPr>
            <p:cNvPr id="41" name="Rectangle 10">
              <a:extLst>
                <a:ext uri="{FF2B5EF4-FFF2-40B4-BE49-F238E27FC236}">
                  <a16:creationId xmlns:a16="http://schemas.microsoft.com/office/drawing/2014/main" id="{75D3804F-72F2-32B7-3460-CC2095AFA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045" y="2521215"/>
              <a:ext cx="936101" cy="885500"/>
            </a:xfrm>
            <a:prstGeom prst="rect">
              <a:avLst/>
            </a:prstGeom>
            <a:solidFill>
              <a:srgbClr val="000000">
                <a:lumMod val="65000"/>
                <a:lumOff val="35000"/>
              </a:srgbClr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Receive 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defective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unit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5C78423-DF69-8232-1DBA-04F59528D2D3}"/>
                </a:ext>
              </a:extLst>
            </p:cNvPr>
            <p:cNvSpPr txBox="1"/>
            <p:nvPr/>
          </p:nvSpPr>
          <p:spPr>
            <a:xfrm>
              <a:off x="491853" y="1571099"/>
              <a:ext cx="89639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Customer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2DC69B4-2832-EC64-C9B1-5A3C8BE50CFE}"/>
                </a:ext>
              </a:extLst>
            </p:cNvPr>
            <p:cNvSpPr txBox="1"/>
            <p:nvPr/>
          </p:nvSpPr>
          <p:spPr>
            <a:xfrm>
              <a:off x="281880" y="2691552"/>
              <a:ext cx="1106372" cy="523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Dealer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representative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A215DDD-F14C-00D4-2FFD-ADB03394A3AB}"/>
                </a:ext>
              </a:extLst>
            </p:cNvPr>
            <p:cNvSpPr txBox="1"/>
            <p:nvPr/>
          </p:nvSpPr>
          <p:spPr>
            <a:xfrm>
              <a:off x="1070536" y="4047803"/>
              <a:ext cx="31771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IT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00AAF3C6-6E6E-EC42-3CD1-D4B613B4143A}"/>
                </a:ext>
              </a:extLst>
            </p:cNvPr>
            <p:cNvSpPr txBox="1"/>
            <p:nvPr/>
          </p:nvSpPr>
          <p:spPr>
            <a:xfrm>
              <a:off x="814056" y="5291607"/>
              <a:ext cx="57419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Store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93485AA-CB7C-41CC-2D56-0B33EB6C1812}"/>
                </a:ext>
              </a:extLst>
            </p:cNvPr>
            <p:cNvSpPr txBox="1"/>
            <p:nvPr/>
          </p:nvSpPr>
          <p:spPr>
            <a:xfrm>
              <a:off x="1489801" y="6109380"/>
              <a:ext cx="907621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10 Minutes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5C0728D-51CC-09E5-66BE-C9AE13EA1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0460" y="3769923"/>
              <a:ext cx="936101" cy="885500"/>
            </a:xfrm>
            <a:prstGeom prst="rect">
              <a:avLst/>
            </a:prstGeom>
            <a:solidFill>
              <a:srgbClr val="000000">
                <a:lumMod val="75000"/>
                <a:lumOff val="25000"/>
              </a:srgbClr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Replace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defective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part</a:t>
              </a:r>
            </a:p>
          </p:txBody>
        </p:sp>
        <p:sp>
          <p:nvSpPr>
            <p:cNvPr id="48" name="Rectangle 10">
              <a:extLst>
                <a:ext uri="{FF2B5EF4-FFF2-40B4-BE49-F238E27FC236}">
                  <a16:creationId xmlns:a16="http://schemas.microsoft.com/office/drawing/2014/main" id="{2C4818A5-4F9F-A0B1-3E2A-ED3753EF3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5152" y="3769923"/>
              <a:ext cx="936101" cy="885500"/>
            </a:xfrm>
            <a:prstGeom prst="rect">
              <a:avLst/>
            </a:prstGeom>
            <a:solidFill>
              <a:srgbClr val="000000">
                <a:lumMod val="75000"/>
                <a:lumOff val="25000"/>
              </a:srgbClr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Functional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test</a:t>
              </a:r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D01B2009-0535-4B65-8CEF-1E60E5C921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905" y="2542246"/>
              <a:ext cx="936101" cy="885500"/>
            </a:xfrm>
            <a:prstGeom prst="rect">
              <a:avLst/>
            </a:prstGeom>
            <a:solidFill>
              <a:srgbClr val="595959"/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Complete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paperwork</a:t>
              </a:r>
            </a:p>
          </p:txBody>
        </p:sp>
        <p:sp>
          <p:nvSpPr>
            <p:cNvPr id="50" name="Rectangle 10">
              <a:extLst>
                <a:ext uri="{FF2B5EF4-FFF2-40B4-BE49-F238E27FC236}">
                  <a16:creationId xmlns:a16="http://schemas.microsoft.com/office/drawing/2014/main" id="{B28E5818-3CB7-AD8A-A73C-35DC9FDB1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4794" y="2541087"/>
              <a:ext cx="936101" cy="885500"/>
            </a:xfrm>
            <a:prstGeom prst="rect">
              <a:avLst/>
            </a:prstGeom>
            <a:solidFill>
              <a:srgbClr val="595959"/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Return to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customer</a:t>
              </a:r>
            </a:p>
          </p:txBody>
        </p:sp>
        <p:sp>
          <p:nvSpPr>
            <p:cNvPr id="51" name="Rectangle 10">
              <a:extLst>
                <a:ext uri="{FF2B5EF4-FFF2-40B4-BE49-F238E27FC236}">
                  <a16:creationId xmlns:a16="http://schemas.microsoft.com/office/drawing/2014/main" id="{115DCEC4-5CD3-B19D-2936-C82EB57AC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4794" y="1275241"/>
              <a:ext cx="936101" cy="885500"/>
            </a:xfrm>
            <a:prstGeom prst="rect">
              <a:avLst/>
            </a:prstGeom>
            <a:solidFill>
              <a:srgbClr val="89BC44"/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Receive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product</a:t>
              </a:r>
            </a:p>
          </p:txBody>
        </p:sp>
        <p:cxnSp>
          <p:nvCxnSpPr>
            <p:cNvPr id="52" name="Connector: Elbow 51">
              <a:extLst>
                <a:ext uri="{FF2B5EF4-FFF2-40B4-BE49-F238E27FC236}">
                  <a16:creationId xmlns:a16="http://schemas.microsoft.com/office/drawing/2014/main" id="{E13C7E12-F666-7BFF-1D98-0ED82A57D8BB}"/>
                </a:ext>
              </a:extLst>
            </p:cNvPr>
            <p:cNvCxnSpPr>
              <a:stCxn id="41" idx="2"/>
              <a:endCxn id="40" idx="1"/>
            </p:cNvCxnSpPr>
            <p:nvPr/>
          </p:nvCxnSpPr>
          <p:spPr bwMode="auto">
            <a:xfrm rot="16200000" flipH="1">
              <a:off x="1846593" y="3500218"/>
              <a:ext cx="805959" cy="618952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53" name="Rectangle 10">
              <a:extLst>
                <a:ext uri="{FF2B5EF4-FFF2-40B4-BE49-F238E27FC236}">
                  <a16:creationId xmlns:a16="http://schemas.microsoft.com/office/drawing/2014/main" id="{0A379938-3B93-7C06-61E1-A245F2A45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5191" y="5006871"/>
              <a:ext cx="936101" cy="885500"/>
            </a:xfrm>
            <a:prstGeom prst="rect">
              <a:avLst/>
            </a:prstGeom>
            <a:solidFill>
              <a:srgbClr val="000000">
                <a:lumMod val="50000"/>
                <a:lumOff val="50000"/>
              </a:srgbClr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Collect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the new 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part(s)</a:t>
              </a:r>
            </a:p>
          </p:txBody>
        </p: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7F1C902E-8C40-7C8A-1512-AB3EB3A367A1}"/>
                </a:ext>
              </a:extLst>
            </p:cNvPr>
            <p:cNvCxnSpPr>
              <a:cxnSpLocks/>
              <a:stCxn id="40" idx="2"/>
              <a:endCxn id="53" idx="1"/>
            </p:cNvCxnSpPr>
            <p:nvPr/>
          </p:nvCxnSpPr>
          <p:spPr bwMode="auto">
            <a:xfrm rot="16200000" flipH="1">
              <a:off x="2934046" y="4748476"/>
              <a:ext cx="794199" cy="608092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5" name="Connector: Elbow 54">
              <a:extLst>
                <a:ext uri="{FF2B5EF4-FFF2-40B4-BE49-F238E27FC236}">
                  <a16:creationId xmlns:a16="http://schemas.microsoft.com/office/drawing/2014/main" id="{877FFCDE-F795-C33C-E325-F5600B2735A3}"/>
                </a:ext>
              </a:extLst>
            </p:cNvPr>
            <p:cNvCxnSpPr>
              <a:cxnSpLocks/>
              <a:stCxn id="53" idx="3"/>
              <a:endCxn id="47" idx="2"/>
            </p:cNvCxnSpPr>
            <p:nvPr/>
          </p:nvCxnSpPr>
          <p:spPr bwMode="auto">
            <a:xfrm flipV="1">
              <a:off x="4571292" y="4655423"/>
              <a:ext cx="627219" cy="794199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6" name="Connector: Elbow 55">
              <a:extLst>
                <a:ext uri="{FF2B5EF4-FFF2-40B4-BE49-F238E27FC236}">
                  <a16:creationId xmlns:a16="http://schemas.microsoft.com/office/drawing/2014/main" id="{3ABCAA21-2C24-C38C-5532-F5B1288C4B99}"/>
                </a:ext>
              </a:extLst>
            </p:cNvPr>
            <p:cNvCxnSpPr>
              <a:cxnSpLocks/>
              <a:stCxn id="48" idx="3"/>
              <a:endCxn id="49" idx="2"/>
            </p:cNvCxnSpPr>
            <p:nvPr/>
          </p:nvCxnSpPr>
          <p:spPr bwMode="auto">
            <a:xfrm flipV="1">
              <a:off x="6741253" y="3427746"/>
              <a:ext cx="621703" cy="784928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F8F0EAEC-6281-212C-D022-4594BD71225F}"/>
                </a:ext>
              </a:extLst>
            </p:cNvPr>
            <p:cNvCxnSpPr>
              <a:stCxn id="47" idx="3"/>
              <a:endCxn id="48" idx="1"/>
            </p:cNvCxnSpPr>
            <p:nvPr/>
          </p:nvCxnSpPr>
          <p:spPr bwMode="auto">
            <a:xfrm>
              <a:off x="5666561" y="4212674"/>
              <a:ext cx="138591" cy="0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27837958-4E1C-54C9-6426-9195F20459C6}"/>
                </a:ext>
              </a:extLst>
            </p:cNvPr>
            <p:cNvCxnSpPr>
              <a:cxnSpLocks/>
              <a:stCxn id="49" idx="3"/>
              <a:endCxn id="50" idx="1"/>
            </p:cNvCxnSpPr>
            <p:nvPr/>
          </p:nvCxnSpPr>
          <p:spPr bwMode="auto">
            <a:xfrm flipV="1">
              <a:off x="7831006" y="2983838"/>
              <a:ext cx="163788" cy="1159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68122C2-7B2E-32FB-DFC2-A23A4DCF08C5}"/>
                </a:ext>
              </a:extLst>
            </p:cNvPr>
            <p:cNvCxnSpPr>
              <a:cxnSpLocks/>
              <a:stCxn id="50" idx="0"/>
              <a:endCxn id="51" idx="2"/>
            </p:cNvCxnSpPr>
            <p:nvPr/>
          </p:nvCxnSpPr>
          <p:spPr bwMode="auto">
            <a:xfrm flipV="1">
              <a:off x="8462845" y="2160741"/>
              <a:ext cx="0" cy="380346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60" name="Rectangle 10">
              <a:extLst>
                <a:ext uri="{FF2B5EF4-FFF2-40B4-BE49-F238E27FC236}">
                  <a16:creationId xmlns:a16="http://schemas.microsoft.com/office/drawing/2014/main" id="{F18544F3-F42B-0586-69A7-8B3F12096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045" y="1275241"/>
              <a:ext cx="936101" cy="885500"/>
            </a:xfrm>
            <a:prstGeom prst="rect">
              <a:avLst/>
            </a:prstGeom>
            <a:solidFill>
              <a:srgbClr val="177F78"/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Provide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defective 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unit</a:t>
              </a:r>
            </a:p>
          </p:txBody>
        </p: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68882D97-9B45-CBFF-EF0F-A75656698DF3}"/>
                </a:ext>
              </a:extLst>
            </p:cNvPr>
            <p:cNvCxnSpPr>
              <a:cxnSpLocks/>
              <a:stCxn id="60" idx="2"/>
              <a:endCxn id="41" idx="0"/>
            </p:cNvCxnSpPr>
            <p:nvPr/>
          </p:nvCxnSpPr>
          <p:spPr bwMode="auto">
            <a:xfrm>
              <a:off x="1940096" y="2160741"/>
              <a:ext cx="0" cy="360475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B8097056-70F7-58EA-98F3-17487F0391D7}"/>
                </a:ext>
              </a:extLst>
            </p:cNvPr>
            <p:cNvSpPr txBox="1"/>
            <p:nvPr/>
          </p:nvSpPr>
          <p:spPr>
            <a:xfrm>
              <a:off x="2569401" y="6109380"/>
              <a:ext cx="907621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13 Minutes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CB0BC4C8-721D-D1DD-41D2-704A703918DB}"/>
                </a:ext>
              </a:extLst>
            </p:cNvPr>
            <p:cNvSpPr txBox="1"/>
            <p:nvPr/>
          </p:nvSpPr>
          <p:spPr>
            <a:xfrm>
              <a:off x="3688705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6 Minutes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74737C98-016F-4458-3949-9F381FFA7C10}"/>
                </a:ext>
              </a:extLst>
            </p:cNvPr>
            <p:cNvSpPr txBox="1"/>
            <p:nvPr/>
          </p:nvSpPr>
          <p:spPr>
            <a:xfrm>
              <a:off x="4789776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6 Minutes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94E92C84-2789-4DCE-2C81-2AB6CAA0F80F}"/>
                </a:ext>
              </a:extLst>
            </p:cNvPr>
            <p:cNvSpPr txBox="1"/>
            <p:nvPr/>
          </p:nvSpPr>
          <p:spPr>
            <a:xfrm>
              <a:off x="5861728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3 Minutes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B04EEE79-41F9-63BA-ACEF-D6DC6C846BA6}"/>
                </a:ext>
              </a:extLst>
            </p:cNvPr>
            <p:cNvSpPr txBox="1"/>
            <p:nvPr/>
          </p:nvSpPr>
          <p:spPr>
            <a:xfrm>
              <a:off x="6951671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8 Minutes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18F80828-7EC7-9A15-23A3-E6A232B38E04}"/>
                </a:ext>
              </a:extLst>
            </p:cNvPr>
            <p:cNvSpPr txBox="1"/>
            <p:nvPr/>
          </p:nvSpPr>
          <p:spPr>
            <a:xfrm>
              <a:off x="8015133" y="6109380"/>
              <a:ext cx="907621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10 Minutes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5EEE2925-17F0-EA32-9EB2-4E3A4D064AE9}"/>
                </a:ext>
              </a:extLst>
            </p:cNvPr>
            <p:cNvSpPr txBox="1"/>
            <p:nvPr/>
          </p:nvSpPr>
          <p:spPr>
            <a:xfrm>
              <a:off x="173216" y="6109911"/>
              <a:ext cx="1215035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u="none" strike="noStrike" kern="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cs typeface="Readex Pro" pitchFamily="2" charset="-78"/>
                </a:rPr>
                <a:t>↑ Function / Time </a:t>
              </a:r>
              <a:r>
                <a:rPr kumimoji="0" lang="en-US" sz="1200" u="none" strike="noStrike" kern="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</a:t>
              </a:r>
              <a:endParaRPr kumimoji="0" lang="en-US" sz="120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9245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8835D-8923-8E5C-ED00-2AE34C120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053AD42-81D3-237E-4D34-BA1A77708B06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33BD88E2-4F5A-FB67-BBB9-EE309BA63007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1619BDE-49E9-9A4A-BDB5-86099C02FB53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1224BF96-BAB7-A994-3FD9-9E969715C919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300AF436-9A01-917C-6517-1D6F726AF7F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A2652F5-0717-FCBB-BB7F-6F25B2428AA5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PROCESS MAP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1E7FFA3F-3717-D0F4-9124-7698848B9E50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096E62C3-6481-C429-E1B7-EF828C87107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E47FF14-4203-0383-18D8-7050D99B10C0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3D09D3ED-CEE8-E92E-7091-D85BE1BFA7FC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Hotel Check-Out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8F5C2884-4767-B5C9-D0C7-3600CAF3297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E53665EA-C73D-93B2-E84D-D4D5EDFE1875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A2C59B3F-236F-289F-8C4A-949621D5DFC6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A3C477C6-B429-EFA2-9952-2FE2604C3CEA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94532A93-B928-CA7D-880C-830579387C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976475"/>
              </p:ext>
            </p:extLst>
          </p:nvPr>
        </p:nvGraphicFramePr>
        <p:xfrm>
          <a:off x="918757" y="768964"/>
          <a:ext cx="10352924" cy="5320072"/>
        </p:xfrm>
        <a:graphic>
          <a:graphicData uri="http://schemas.openxmlformats.org/drawingml/2006/table">
            <a:tbl>
              <a:tblPr/>
              <a:tblGrid>
                <a:gridCol w="1691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5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54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baseline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Process flow</a:t>
                      </a:r>
                    </a:p>
                  </a:txBody>
                  <a:tcPr marL="0" marR="0" marT="0" marB="0" anchor="ctr">
                    <a:lnL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Description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Department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Responsible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Inputs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Outputs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Key metrics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Time range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825">
                <a:tc row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Greet the guest and ask about stay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Check guest balance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Reservation number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Guest balance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0.5 – 1.5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minutes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Prepare</a:t>
                      </a:r>
                      <a:r>
                        <a:rPr lang="en-US" sz="14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 invoice</a:t>
                      </a:r>
                      <a:br>
                        <a:rPr lang="en-US" sz="14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4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for guest</a:t>
                      </a: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Invoice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print out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Time to prepare invoice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Collect payment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Payment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Handover invoice copy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Enveloped invoice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Request guest to fill out satisfaction survey</a:t>
                      </a:r>
                      <a:b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1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(Get his/her</a:t>
                      </a:r>
                      <a:r>
                        <a:rPr lang="en-US" sz="11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 consent</a:t>
                      </a:r>
                      <a:r>
                        <a:rPr lang="en-US" sz="11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Satisfaction survey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Completed survey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Satisfaction rate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2.5 – 4.0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minutes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Thank the guest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Update room status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Room number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Room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status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594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50172</TotalTime>
  <Words>596</Words>
  <Application>Microsoft Office PowerPoint</Application>
  <PresentationFormat>Widescreen</PresentationFormat>
  <Paragraphs>444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Aleo-Regular</vt:lpstr>
      <vt:lpstr>Arial</vt:lpstr>
      <vt:lpstr>Calibri</vt:lpstr>
      <vt:lpstr>Calibri Light</vt:lpstr>
      <vt:lpstr>Readex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1258</cp:revision>
  <cp:lastPrinted>2025-08-05T06:42:25Z</cp:lastPrinted>
  <dcterms:created xsi:type="dcterms:W3CDTF">2018-03-01T11:16:05Z</dcterms:created>
  <dcterms:modified xsi:type="dcterms:W3CDTF">2025-10-03T10:22:59Z</dcterms:modified>
</cp:coreProperties>
</file>