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54" r:id="rId3"/>
    <p:sldId id="955" r:id="rId4"/>
    <p:sldId id="956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D0C8A-AABA-6B9F-C4CA-C35FBB31E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FF67E1-851D-421E-8396-C72BE035A4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D49C72-A5BA-09CC-B986-6F71C1754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3BDDCD-8CEB-D24D-D4A9-E6583B6C77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7156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A0479-0966-E94E-E662-9B6DDF034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D6D1F8-1AB8-FA23-4B5D-049BD07AB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8F0893-B7C4-F783-A92A-9C344C010F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ADD0C-D6D7-79C3-0A5C-1DD8A0FAFF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7748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063E7-622D-FD29-667E-D82369131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9280B2-FEE4-37DD-BBF7-7EBB00122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DCB97-623A-A2BE-0222-81BC40BA2A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EE789-4E0F-F5C0-2D8A-8F9983690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8361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MATRIX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Analyzing 10 Vehicle Models Against 7 Characteristics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5E5842B-03B0-0B7E-1C98-7D3937671426}"/>
              </a:ext>
            </a:extLst>
          </p:cNvPr>
          <p:cNvGrpSpPr/>
          <p:nvPr/>
        </p:nvGrpSpPr>
        <p:grpSpPr>
          <a:xfrm>
            <a:off x="574533" y="978829"/>
            <a:ext cx="11042934" cy="5269571"/>
            <a:chOff x="574533" y="978829"/>
            <a:chExt cx="11042934" cy="531038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F800C25-F580-F847-65F6-D74FF88649A8}"/>
                </a:ext>
              </a:extLst>
            </p:cNvPr>
            <p:cNvSpPr/>
            <p:nvPr/>
          </p:nvSpPr>
          <p:spPr>
            <a:xfrm>
              <a:off x="574533" y="3772234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Family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DB461B2-02B5-0595-3DD5-E6785C5BD3DB}"/>
                </a:ext>
              </a:extLst>
            </p:cNvPr>
            <p:cNvSpPr/>
            <p:nvPr/>
          </p:nvSpPr>
          <p:spPr>
            <a:xfrm>
              <a:off x="9794029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03B2FD3-5574-3C59-441E-5A7C99729008}"/>
                </a:ext>
              </a:extLst>
            </p:cNvPr>
            <p:cNvSpPr/>
            <p:nvPr/>
          </p:nvSpPr>
          <p:spPr>
            <a:xfrm>
              <a:off x="9186216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FB27E29-165E-4890-73A8-97CE16A9A9DF}"/>
                </a:ext>
              </a:extLst>
            </p:cNvPr>
            <p:cNvSpPr/>
            <p:nvPr/>
          </p:nvSpPr>
          <p:spPr>
            <a:xfrm>
              <a:off x="8578403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061887C-C56C-73D0-2EB7-4A6F8A8FA300}"/>
                </a:ext>
              </a:extLst>
            </p:cNvPr>
            <p:cNvSpPr/>
            <p:nvPr/>
          </p:nvSpPr>
          <p:spPr>
            <a:xfrm>
              <a:off x="7970590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51DCE19-7023-341C-AFC3-85507EE19032}"/>
                </a:ext>
              </a:extLst>
            </p:cNvPr>
            <p:cNvSpPr/>
            <p:nvPr/>
          </p:nvSpPr>
          <p:spPr>
            <a:xfrm>
              <a:off x="7362778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BFBA7F6-7333-76CE-563D-FD9BCDB8DDEF}"/>
                </a:ext>
              </a:extLst>
            </p:cNvPr>
            <p:cNvSpPr/>
            <p:nvPr/>
          </p:nvSpPr>
          <p:spPr>
            <a:xfrm>
              <a:off x="6754965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174393F-218B-B539-1C0F-BBADC7D1DE78}"/>
                </a:ext>
              </a:extLst>
            </p:cNvPr>
            <p:cNvSpPr/>
            <p:nvPr/>
          </p:nvSpPr>
          <p:spPr>
            <a:xfrm>
              <a:off x="6147152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A0F3C6-FBDA-5784-498D-35682E8321B4}"/>
                </a:ext>
              </a:extLst>
            </p:cNvPr>
            <p:cNvSpPr/>
            <p:nvPr/>
          </p:nvSpPr>
          <p:spPr>
            <a:xfrm>
              <a:off x="5539339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6A6985-D868-4E10-9EF6-ACB288F24D02}"/>
                </a:ext>
              </a:extLst>
            </p:cNvPr>
            <p:cNvSpPr/>
            <p:nvPr/>
          </p:nvSpPr>
          <p:spPr>
            <a:xfrm>
              <a:off x="574533" y="4191632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Safety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1E02150-1DDF-C9E4-2DA8-7109DA2ED29D}"/>
                </a:ext>
              </a:extLst>
            </p:cNvPr>
            <p:cNvSpPr/>
            <p:nvPr/>
          </p:nvSpPr>
          <p:spPr>
            <a:xfrm>
              <a:off x="9794029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FFE688-0B03-5FAB-9050-520893A597F2}"/>
                </a:ext>
              </a:extLst>
            </p:cNvPr>
            <p:cNvSpPr/>
            <p:nvPr/>
          </p:nvSpPr>
          <p:spPr>
            <a:xfrm>
              <a:off x="9186216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596803E-E54F-7DF1-2EF6-459FD3629926}"/>
                </a:ext>
              </a:extLst>
            </p:cNvPr>
            <p:cNvSpPr/>
            <p:nvPr/>
          </p:nvSpPr>
          <p:spPr>
            <a:xfrm>
              <a:off x="8578403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873156-FC42-3CBF-594E-FD4C4F1DC00F}"/>
                </a:ext>
              </a:extLst>
            </p:cNvPr>
            <p:cNvSpPr/>
            <p:nvPr/>
          </p:nvSpPr>
          <p:spPr>
            <a:xfrm>
              <a:off x="7970590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4508DD-582D-6A60-246A-B2052322505D}"/>
                </a:ext>
              </a:extLst>
            </p:cNvPr>
            <p:cNvSpPr/>
            <p:nvPr/>
          </p:nvSpPr>
          <p:spPr>
            <a:xfrm>
              <a:off x="7362778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3F80E86-4EAE-D002-EBA3-27870ED0F5ED}"/>
                </a:ext>
              </a:extLst>
            </p:cNvPr>
            <p:cNvSpPr/>
            <p:nvPr/>
          </p:nvSpPr>
          <p:spPr>
            <a:xfrm>
              <a:off x="6754965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7C29C1D-9E6D-2B94-EA26-5DF316413DEB}"/>
                </a:ext>
              </a:extLst>
            </p:cNvPr>
            <p:cNvSpPr/>
            <p:nvPr/>
          </p:nvSpPr>
          <p:spPr>
            <a:xfrm>
              <a:off x="6147152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70C7030-64AB-9626-856B-1DC57B2DCAFB}"/>
                </a:ext>
              </a:extLst>
            </p:cNvPr>
            <p:cNvSpPr/>
            <p:nvPr/>
          </p:nvSpPr>
          <p:spPr>
            <a:xfrm>
              <a:off x="5539339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F0FCA5A-5393-1CF3-B777-757A95D0CE34}"/>
                </a:ext>
              </a:extLst>
            </p:cNvPr>
            <p:cNvSpPr/>
            <p:nvPr/>
          </p:nvSpPr>
          <p:spPr>
            <a:xfrm>
              <a:off x="574533" y="4611030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City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B1E4FF3-89E4-49EE-FE72-AF33D579242A}"/>
                </a:ext>
              </a:extLst>
            </p:cNvPr>
            <p:cNvSpPr/>
            <p:nvPr/>
          </p:nvSpPr>
          <p:spPr>
            <a:xfrm>
              <a:off x="9794029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12FE698-4691-F177-4D0E-03435A27511D}"/>
                </a:ext>
              </a:extLst>
            </p:cNvPr>
            <p:cNvSpPr/>
            <p:nvPr/>
          </p:nvSpPr>
          <p:spPr>
            <a:xfrm>
              <a:off x="9186216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A4473E3-C837-3C7F-D0CE-106AA31CD1CD}"/>
                </a:ext>
              </a:extLst>
            </p:cNvPr>
            <p:cNvSpPr/>
            <p:nvPr/>
          </p:nvSpPr>
          <p:spPr>
            <a:xfrm>
              <a:off x="8578403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CBB93F8-C4AF-980D-147F-218B15AB8A20}"/>
                </a:ext>
              </a:extLst>
            </p:cNvPr>
            <p:cNvSpPr/>
            <p:nvPr/>
          </p:nvSpPr>
          <p:spPr>
            <a:xfrm>
              <a:off x="7970590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804D2C1-BB6A-3ADB-DADD-5267BC55095C}"/>
                </a:ext>
              </a:extLst>
            </p:cNvPr>
            <p:cNvSpPr/>
            <p:nvPr/>
          </p:nvSpPr>
          <p:spPr>
            <a:xfrm>
              <a:off x="7362778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8D15984-D0DB-D58D-1D83-1235CDD34EED}"/>
                </a:ext>
              </a:extLst>
            </p:cNvPr>
            <p:cNvSpPr/>
            <p:nvPr/>
          </p:nvSpPr>
          <p:spPr>
            <a:xfrm>
              <a:off x="6754965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6C11BC6-5F5B-58C8-ED54-85716C7FA76F}"/>
                </a:ext>
              </a:extLst>
            </p:cNvPr>
            <p:cNvSpPr/>
            <p:nvPr/>
          </p:nvSpPr>
          <p:spPr>
            <a:xfrm>
              <a:off x="6147152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C7F6599-1484-FA21-7F10-618D1B51F403}"/>
                </a:ext>
              </a:extLst>
            </p:cNvPr>
            <p:cNvSpPr/>
            <p:nvPr/>
          </p:nvSpPr>
          <p:spPr>
            <a:xfrm>
              <a:off x="5539339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17C539A-D10D-E681-3F6D-ADC749357D3F}"/>
                </a:ext>
              </a:extLst>
            </p:cNvPr>
            <p:cNvSpPr/>
            <p:nvPr/>
          </p:nvSpPr>
          <p:spPr>
            <a:xfrm>
              <a:off x="574533" y="5030428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Green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0D5545BC-0234-CD02-C5FB-F5F48E1380A4}"/>
                </a:ext>
              </a:extLst>
            </p:cNvPr>
            <p:cNvSpPr/>
            <p:nvPr/>
          </p:nvSpPr>
          <p:spPr>
            <a:xfrm>
              <a:off x="9794029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C1044BC-5F72-C81B-1C1C-87A86F6B3DCE}"/>
                </a:ext>
              </a:extLst>
            </p:cNvPr>
            <p:cNvSpPr/>
            <p:nvPr/>
          </p:nvSpPr>
          <p:spPr>
            <a:xfrm>
              <a:off x="9186216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288550A-C681-946E-050E-DB82BD0B6E67}"/>
                </a:ext>
              </a:extLst>
            </p:cNvPr>
            <p:cNvSpPr/>
            <p:nvPr/>
          </p:nvSpPr>
          <p:spPr>
            <a:xfrm>
              <a:off x="8578403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AF0904E-C435-313B-B669-CDD12B86A74F}"/>
                </a:ext>
              </a:extLst>
            </p:cNvPr>
            <p:cNvSpPr/>
            <p:nvPr/>
          </p:nvSpPr>
          <p:spPr>
            <a:xfrm>
              <a:off x="7970590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0FE0F4B-B2F1-5999-1407-469932CDECD7}"/>
                </a:ext>
              </a:extLst>
            </p:cNvPr>
            <p:cNvSpPr/>
            <p:nvPr/>
          </p:nvSpPr>
          <p:spPr>
            <a:xfrm>
              <a:off x="7362778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1882C04-5174-3316-2311-2407CDD1A852}"/>
                </a:ext>
              </a:extLst>
            </p:cNvPr>
            <p:cNvSpPr/>
            <p:nvPr/>
          </p:nvSpPr>
          <p:spPr>
            <a:xfrm>
              <a:off x="6754965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B201628C-F964-23EE-24DF-EDE084092F25}"/>
                </a:ext>
              </a:extLst>
            </p:cNvPr>
            <p:cNvSpPr/>
            <p:nvPr/>
          </p:nvSpPr>
          <p:spPr>
            <a:xfrm>
              <a:off x="6147152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54E0488-F234-2C63-0CF3-55AC6C5013DF}"/>
                </a:ext>
              </a:extLst>
            </p:cNvPr>
            <p:cNvSpPr/>
            <p:nvPr/>
          </p:nvSpPr>
          <p:spPr>
            <a:xfrm>
              <a:off x="5539339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24963BF-9EC8-3E81-0AB4-A4E265D1B0D4}"/>
                </a:ext>
              </a:extLst>
            </p:cNvPr>
            <p:cNvSpPr/>
            <p:nvPr/>
          </p:nvSpPr>
          <p:spPr>
            <a:xfrm>
              <a:off x="574533" y="5449826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Longevity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51429EA7-AD4E-6B5F-74E1-7AAC601D85F8}"/>
                </a:ext>
              </a:extLst>
            </p:cNvPr>
            <p:cNvSpPr/>
            <p:nvPr/>
          </p:nvSpPr>
          <p:spPr>
            <a:xfrm>
              <a:off x="9794029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514B3323-A6CF-BFE6-D355-6D021A76D257}"/>
                </a:ext>
              </a:extLst>
            </p:cNvPr>
            <p:cNvSpPr/>
            <p:nvPr/>
          </p:nvSpPr>
          <p:spPr>
            <a:xfrm>
              <a:off x="9186216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35D50EC-271E-9EF7-127C-1D47E3AC00E0}"/>
                </a:ext>
              </a:extLst>
            </p:cNvPr>
            <p:cNvSpPr/>
            <p:nvPr/>
          </p:nvSpPr>
          <p:spPr>
            <a:xfrm>
              <a:off x="8578403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CA4F0B6-91D3-EDD6-B832-FC5D6231CA89}"/>
                </a:ext>
              </a:extLst>
            </p:cNvPr>
            <p:cNvSpPr/>
            <p:nvPr/>
          </p:nvSpPr>
          <p:spPr>
            <a:xfrm>
              <a:off x="7970590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ACE770CC-D923-AA41-3F59-8BB18D5695F1}"/>
                </a:ext>
              </a:extLst>
            </p:cNvPr>
            <p:cNvSpPr/>
            <p:nvPr/>
          </p:nvSpPr>
          <p:spPr>
            <a:xfrm>
              <a:off x="7362778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CC7649A2-48E0-BAAC-9509-08561D582F30}"/>
                </a:ext>
              </a:extLst>
            </p:cNvPr>
            <p:cNvSpPr/>
            <p:nvPr/>
          </p:nvSpPr>
          <p:spPr>
            <a:xfrm>
              <a:off x="6754965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84E5F9D-670E-B860-7879-3A3B5843EBD7}"/>
                </a:ext>
              </a:extLst>
            </p:cNvPr>
            <p:cNvSpPr/>
            <p:nvPr/>
          </p:nvSpPr>
          <p:spPr>
            <a:xfrm>
              <a:off x="6147152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EE591348-10AC-7BAD-1D47-4EDFB7DF8E92}"/>
                </a:ext>
              </a:extLst>
            </p:cNvPr>
            <p:cNvSpPr/>
            <p:nvPr/>
          </p:nvSpPr>
          <p:spPr>
            <a:xfrm>
              <a:off x="5539339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32D0CAC-4752-C9E5-B3B8-3962033F7CE0}"/>
                </a:ext>
              </a:extLst>
            </p:cNvPr>
            <p:cNvSpPr/>
            <p:nvPr/>
          </p:nvSpPr>
          <p:spPr>
            <a:xfrm>
              <a:off x="574533" y="5869224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Sporty</a:t>
              </a:r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82E40228-465A-5D3A-44ED-B7B09EEB9ACC}"/>
                </a:ext>
              </a:extLst>
            </p:cNvPr>
            <p:cNvSpPr/>
            <p:nvPr/>
          </p:nvSpPr>
          <p:spPr>
            <a:xfrm>
              <a:off x="9794029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A8641DDA-000B-0552-C46C-702ED18FA9FA}"/>
                </a:ext>
              </a:extLst>
            </p:cNvPr>
            <p:cNvSpPr/>
            <p:nvPr/>
          </p:nvSpPr>
          <p:spPr>
            <a:xfrm>
              <a:off x="9186216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7509029-ECBA-A120-94EC-955F0C63E5F9}"/>
                </a:ext>
              </a:extLst>
            </p:cNvPr>
            <p:cNvSpPr/>
            <p:nvPr/>
          </p:nvSpPr>
          <p:spPr>
            <a:xfrm>
              <a:off x="8578403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8FF38E2-09BD-EAE2-09B8-C6F7D0DCA8BA}"/>
                </a:ext>
              </a:extLst>
            </p:cNvPr>
            <p:cNvSpPr/>
            <p:nvPr/>
          </p:nvSpPr>
          <p:spPr>
            <a:xfrm>
              <a:off x="7970590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00EEF8BA-E366-77F3-E9BC-E3351A3BE337}"/>
                </a:ext>
              </a:extLst>
            </p:cNvPr>
            <p:cNvSpPr/>
            <p:nvPr/>
          </p:nvSpPr>
          <p:spPr>
            <a:xfrm>
              <a:off x="7362778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9ED589F0-46C2-E8BF-767C-CD8A8A1B0323}"/>
                </a:ext>
              </a:extLst>
            </p:cNvPr>
            <p:cNvSpPr/>
            <p:nvPr/>
          </p:nvSpPr>
          <p:spPr>
            <a:xfrm>
              <a:off x="6754965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A86A78D-F33A-4065-31AD-F14AADD00FDD}"/>
                </a:ext>
              </a:extLst>
            </p:cNvPr>
            <p:cNvSpPr/>
            <p:nvPr/>
          </p:nvSpPr>
          <p:spPr>
            <a:xfrm>
              <a:off x="6147152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8A75DC48-348E-FF21-90E6-815B2344CA6F}"/>
                </a:ext>
              </a:extLst>
            </p:cNvPr>
            <p:cNvSpPr/>
            <p:nvPr/>
          </p:nvSpPr>
          <p:spPr>
            <a:xfrm>
              <a:off x="5539339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245E21F-2A5C-E3CC-72C2-08558EC3C9C1}"/>
                </a:ext>
              </a:extLst>
            </p:cNvPr>
            <p:cNvSpPr/>
            <p:nvPr/>
          </p:nvSpPr>
          <p:spPr>
            <a:xfrm>
              <a:off x="574533" y="3352836"/>
              <a:ext cx="4964806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Luxury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E008253-4D55-26D6-3C4D-0D6CD60E0F85}"/>
                </a:ext>
              </a:extLst>
            </p:cNvPr>
            <p:cNvSpPr/>
            <p:nvPr/>
          </p:nvSpPr>
          <p:spPr>
            <a:xfrm>
              <a:off x="9794029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7C5E448-7D0B-2786-B13C-B885B3F4B0D6}"/>
                </a:ext>
              </a:extLst>
            </p:cNvPr>
            <p:cNvSpPr/>
            <p:nvPr/>
          </p:nvSpPr>
          <p:spPr>
            <a:xfrm>
              <a:off x="9186216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3593772-C93A-3647-5AF2-544CC68BEA12}"/>
                </a:ext>
              </a:extLst>
            </p:cNvPr>
            <p:cNvSpPr/>
            <p:nvPr/>
          </p:nvSpPr>
          <p:spPr>
            <a:xfrm>
              <a:off x="8578403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2381B27D-2F8A-872C-3EF1-3B7BFF5FB6D4}"/>
                </a:ext>
              </a:extLst>
            </p:cNvPr>
            <p:cNvSpPr/>
            <p:nvPr/>
          </p:nvSpPr>
          <p:spPr>
            <a:xfrm>
              <a:off x="7970590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1076D22-FFC6-601A-AC24-201717EDD655}"/>
                </a:ext>
              </a:extLst>
            </p:cNvPr>
            <p:cNvSpPr/>
            <p:nvPr/>
          </p:nvSpPr>
          <p:spPr>
            <a:xfrm>
              <a:off x="7362778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A54FE4B8-F7E5-1C7E-4A72-2FF14F8A9496}"/>
                </a:ext>
              </a:extLst>
            </p:cNvPr>
            <p:cNvSpPr/>
            <p:nvPr/>
          </p:nvSpPr>
          <p:spPr>
            <a:xfrm>
              <a:off x="6754965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9EA88AAB-A7C3-DE15-4E2A-C957755C4A26}"/>
                </a:ext>
              </a:extLst>
            </p:cNvPr>
            <p:cNvSpPr/>
            <p:nvPr/>
          </p:nvSpPr>
          <p:spPr>
            <a:xfrm>
              <a:off x="6147152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406EA7B7-01DF-3D87-D7B4-9D15113C936D}"/>
                </a:ext>
              </a:extLst>
            </p:cNvPr>
            <p:cNvSpPr/>
            <p:nvPr/>
          </p:nvSpPr>
          <p:spPr>
            <a:xfrm>
              <a:off x="5539339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D8FE7A62-49DB-724D-EBDD-506FA6A9C835}"/>
                </a:ext>
              </a:extLst>
            </p:cNvPr>
            <p:cNvSpPr/>
            <p:nvPr/>
          </p:nvSpPr>
          <p:spPr>
            <a:xfrm>
              <a:off x="9794029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Renault – Model XXX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42DF153-2C8E-9542-1249-C0B58414F77E}"/>
                </a:ext>
              </a:extLst>
            </p:cNvPr>
            <p:cNvSpPr/>
            <p:nvPr/>
          </p:nvSpPr>
          <p:spPr>
            <a:xfrm>
              <a:off x="9186216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Nissan – Model XXX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3847A6C5-49C3-A95D-7555-9C4E5209A59D}"/>
                </a:ext>
              </a:extLst>
            </p:cNvPr>
            <p:cNvSpPr/>
            <p:nvPr/>
          </p:nvSpPr>
          <p:spPr>
            <a:xfrm>
              <a:off x="8578403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Volkswagen Model XX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1609B18A-520B-B8AF-FB69-254D432732CF}"/>
                </a:ext>
              </a:extLst>
            </p:cNvPr>
            <p:cNvSpPr/>
            <p:nvPr/>
          </p:nvSpPr>
          <p:spPr>
            <a:xfrm>
              <a:off x="7970590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Lexus – Model XXX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D9F912F-0C0B-4423-E720-03DF7522A885}"/>
                </a:ext>
              </a:extLst>
            </p:cNvPr>
            <p:cNvSpPr/>
            <p:nvPr/>
          </p:nvSpPr>
          <p:spPr>
            <a:xfrm>
              <a:off x="7362778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Toyota – Model XXX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CB186DC2-F1F6-B616-7AE3-CD04CC8720B0}"/>
                </a:ext>
              </a:extLst>
            </p:cNvPr>
            <p:cNvSpPr/>
            <p:nvPr/>
          </p:nvSpPr>
          <p:spPr>
            <a:xfrm>
              <a:off x="6754965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BMW – Model XXX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9A01CAC3-EC0B-95C6-6779-5DF5BD0D9804}"/>
                </a:ext>
              </a:extLst>
            </p:cNvPr>
            <p:cNvSpPr/>
            <p:nvPr/>
          </p:nvSpPr>
          <p:spPr>
            <a:xfrm>
              <a:off x="6147152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Volvo - Model XXX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DDE00967-D6EF-BCEB-C171-BEE037DB3E0A}"/>
                </a:ext>
              </a:extLst>
            </p:cNvPr>
            <p:cNvSpPr/>
            <p:nvPr/>
          </p:nvSpPr>
          <p:spPr>
            <a:xfrm>
              <a:off x="5539339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Mazda – Model XXX</a:t>
              </a:r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63879BE9-7575-1DCE-2AAE-F7047373B580}"/>
                </a:ext>
              </a:extLst>
            </p:cNvPr>
            <p:cNvGrpSpPr/>
            <p:nvPr/>
          </p:nvGrpSpPr>
          <p:grpSpPr>
            <a:xfrm>
              <a:off x="2500276" y="2317985"/>
              <a:ext cx="2854672" cy="1023192"/>
              <a:chOff x="3704520" y="2045344"/>
              <a:chExt cx="2125258" cy="1023192"/>
            </a:xfrm>
          </p:grpSpPr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4EEFD9D-F22B-CD00-5DE2-EDB1ED33E5D7}"/>
                  </a:ext>
                </a:extLst>
              </p:cNvPr>
              <p:cNvSpPr txBox="1"/>
              <p:nvPr/>
            </p:nvSpPr>
            <p:spPr>
              <a:xfrm>
                <a:off x="3704520" y="2456291"/>
                <a:ext cx="1737842" cy="307777"/>
              </a:xfrm>
              <a:prstGeom prst="rect">
                <a:avLst/>
              </a:prstGeom>
              <a:solidFill>
                <a:srgbClr val="FECABE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Characteristics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134" name="Arrow: Down 133">
                <a:extLst>
                  <a:ext uri="{FF2B5EF4-FFF2-40B4-BE49-F238E27FC236}">
                    <a16:creationId xmlns:a16="http://schemas.microsoft.com/office/drawing/2014/main" id="{D9AEB386-4F2E-3525-6196-C27813215078}"/>
                  </a:ext>
                </a:extLst>
              </p:cNvPr>
              <p:cNvSpPr/>
              <p:nvPr/>
            </p:nvSpPr>
            <p:spPr>
              <a:xfrm>
                <a:off x="4440827" y="2772563"/>
                <a:ext cx="262347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135" name="Arrow: Down 134">
                <a:extLst>
                  <a:ext uri="{FF2B5EF4-FFF2-40B4-BE49-F238E27FC236}">
                    <a16:creationId xmlns:a16="http://schemas.microsoft.com/office/drawing/2014/main" id="{271C6D49-7658-1980-B8DD-72262A2B5FBB}"/>
                  </a:ext>
                </a:extLst>
              </p:cNvPr>
              <p:cNvSpPr/>
              <p:nvPr/>
            </p:nvSpPr>
            <p:spPr>
              <a:xfrm rot="16200000">
                <a:off x="5550618" y="2051246"/>
                <a:ext cx="262347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9E4F0AE0-5B2E-592C-B3BF-65FCFA521C94}"/>
                  </a:ext>
                </a:extLst>
              </p:cNvPr>
              <p:cNvSpPr txBox="1"/>
              <p:nvPr/>
            </p:nvSpPr>
            <p:spPr>
              <a:xfrm>
                <a:off x="4080863" y="2045344"/>
                <a:ext cx="1433685" cy="307777"/>
              </a:xfrm>
              <a:prstGeom prst="rect">
                <a:avLst/>
              </a:prstGeom>
              <a:solidFill>
                <a:srgbClr val="FEDED6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r"/>
                <a:r>
                  <a:rPr lang="en-US" sz="1400" dirty="0">
                    <a:cs typeface="Readex Pro" pitchFamily="2" charset="-78"/>
                  </a:rPr>
                  <a:t>Vehicle Models</a:t>
                </a:r>
                <a:endParaRPr lang="en-AE" sz="1400" dirty="0">
                  <a:cs typeface="Readex Pro" pitchFamily="2" charset="-78"/>
                </a:endParaRPr>
              </a:p>
            </p:txBody>
          </p:sp>
        </p:grp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364D3BD2-025B-453F-CD40-3696A693B027}"/>
                </a:ext>
              </a:extLst>
            </p:cNvPr>
            <p:cNvSpPr/>
            <p:nvPr/>
          </p:nvSpPr>
          <p:spPr>
            <a:xfrm>
              <a:off x="11009654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55E877DF-EE91-BF46-C34A-4807635D93DE}"/>
                </a:ext>
              </a:extLst>
            </p:cNvPr>
            <p:cNvSpPr/>
            <p:nvPr/>
          </p:nvSpPr>
          <p:spPr>
            <a:xfrm>
              <a:off x="10401841" y="377223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16F0330D-068E-A56C-F84A-BF16B2DF3D6B}"/>
                </a:ext>
              </a:extLst>
            </p:cNvPr>
            <p:cNvSpPr/>
            <p:nvPr/>
          </p:nvSpPr>
          <p:spPr>
            <a:xfrm>
              <a:off x="11009654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4E9E8FE9-EC6A-305E-5C54-9353275798EC}"/>
                </a:ext>
              </a:extLst>
            </p:cNvPr>
            <p:cNvSpPr/>
            <p:nvPr/>
          </p:nvSpPr>
          <p:spPr>
            <a:xfrm>
              <a:off x="10401841" y="4191632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1E3B6016-3CE3-6387-205A-FC72BE193A50}"/>
                </a:ext>
              </a:extLst>
            </p:cNvPr>
            <p:cNvSpPr/>
            <p:nvPr/>
          </p:nvSpPr>
          <p:spPr>
            <a:xfrm>
              <a:off x="11009654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F0A85777-A751-26FA-3FF9-401CC1E9B4F3}"/>
                </a:ext>
              </a:extLst>
            </p:cNvPr>
            <p:cNvSpPr/>
            <p:nvPr/>
          </p:nvSpPr>
          <p:spPr>
            <a:xfrm>
              <a:off x="10401841" y="4611030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4FEA7C31-7B8B-5C0C-285E-C814DE8FDE94}"/>
                </a:ext>
              </a:extLst>
            </p:cNvPr>
            <p:cNvSpPr/>
            <p:nvPr/>
          </p:nvSpPr>
          <p:spPr>
            <a:xfrm>
              <a:off x="11009654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9484712-08EE-D468-EB8E-005502AA0ABE}"/>
                </a:ext>
              </a:extLst>
            </p:cNvPr>
            <p:cNvSpPr/>
            <p:nvPr/>
          </p:nvSpPr>
          <p:spPr>
            <a:xfrm>
              <a:off x="10401841" y="5030428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003995E0-5FD6-8363-8F16-6E89A6AA20FB}"/>
                </a:ext>
              </a:extLst>
            </p:cNvPr>
            <p:cNvSpPr/>
            <p:nvPr/>
          </p:nvSpPr>
          <p:spPr>
            <a:xfrm>
              <a:off x="11009654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13CFBA63-3FE2-E826-74C1-0C5B2861B9FC}"/>
                </a:ext>
              </a:extLst>
            </p:cNvPr>
            <p:cNvSpPr/>
            <p:nvPr/>
          </p:nvSpPr>
          <p:spPr>
            <a:xfrm>
              <a:off x="10401841" y="544982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302435B0-0D7C-D8E4-9E9F-BFAA623521A3}"/>
                </a:ext>
              </a:extLst>
            </p:cNvPr>
            <p:cNvSpPr/>
            <p:nvPr/>
          </p:nvSpPr>
          <p:spPr>
            <a:xfrm>
              <a:off x="11009654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EBCAC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EBCAC"/>
                </a:solidFill>
                <a:cs typeface="Readex Pro" pitchFamily="2" charset="-78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5395C1F7-86FE-86A2-CF24-EE37DC0E2F7D}"/>
                </a:ext>
              </a:extLst>
            </p:cNvPr>
            <p:cNvSpPr/>
            <p:nvPr/>
          </p:nvSpPr>
          <p:spPr>
            <a:xfrm>
              <a:off x="10401841" y="5869224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97BE626-62A7-F372-047B-03508476A3F7}"/>
                </a:ext>
              </a:extLst>
            </p:cNvPr>
            <p:cNvSpPr/>
            <p:nvPr/>
          </p:nvSpPr>
          <p:spPr>
            <a:xfrm>
              <a:off x="11009654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339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FF3399"/>
                </a:solidFill>
                <a:cs typeface="Readex Pro" pitchFamily="2" charset="-78"/>
              </a:endParaRP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CC463D75-B61E-21CC-5FF9-D12A46386787}"/>
                </a:ext>
              </a:extLst>
            </p:cNvPr>
            <p:cNvSpPr/>
            <p:nvPr/>
          </p:nvSpPr>
          <p:spPr>
            <a:xfrm>
              <a:off x="10401841" y="3352836"/>
              <a:ext cx="607813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9A9F26A-9ACB-9F18-2C82-88EF2C6BE6FA}"/>
                </a:ext>
              </a:extLst>
            </p:cNvPr>
            <p:cNvSpPr/>
            <p:nvPr/>
          </p:nvSpPr>
          <p:spPr>
            <a:xfrm>
              <a:off x="11009654" y="1313549"/>
              <a:ext cx="607813" cy="20392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Hyundai – Model XXX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BE40F5E1-CFFD-E422-5C5D-A7EB3D2AC0B4}"/>
                </a:ext>
              </a:extLst>
            </p:cNvPr>
            <p:cNvSpPr/>
            <p:nvPr/>
          </p:nvSpPr>
          <p:spPr>
            <a:xfrm>
              <a:off x="10401841" y="1313551"/>
              <a:ext cx="607813" cy="203928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Mercedes – Model XX</a:t>
              </a:r>
            </a:p>
          </p:txBody>
        </p: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7E33FD7-4F0A-B189-8ADA-B45713E64C48}"/>
                </a:ext>
              </a:extLst>
            </p:cNvPr>
            <p:cNvGrpSpPr/>
            <p:nvPr/>
          </p:nvGrpSpPr>
          <p:grpSpPr>
            <a:xfrm>
              <a:off x="7970590" y="978829"/>
              <a:ext cx="3646877" cy="278990"/>
              <a:chOff x="8032350" y="978829"/>
              <a:chExt cx="3585117" cy="278990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B919ECED-3589-7425-5655-17D240BA167A}"/>
                  </a:ext>
                </a:extLst>
              </p:cNvPr>
              <p:cNvSpPr/>
              <p:nvPr/>
            </p:nvSpPr>
            <p:spPr>
              <a:xfrm>
                <a:off x="8032350" y="978829"/>
                <a:ext cx="1091738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53CFB6C4-8A99-C87F-6A74-0C38B74104E6}"/>
                  </a:ext>
                </a:extLst>
              </p:cNvPr>
              <p:cNvSpPr/>
              <p:nvPr/>
            </p:nvSpPr>
            <p:spPr>
              <a:xfrm>
                <a:off x="9177623" y="978829"/>
                <a:ext cx="1328106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3399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152024DC-F091-D2A7-CF45-90C89FFE60F0}"/>
                  </a:ext>
                </a:extLst>
              </p:cNvPr>
              <p:cNvSpPr/>
              <p:nvPr/>
            </p:nvSpPr>
            <p:spPr>
              <a:xfrm>
                <a:off x="10559265" y="978829"/>
                <a:ext cx="1058202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EBCA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</p:grpSp>
      <p:sp>
        <p:nvSpPr>
          <p:cNvPr id="137" name="TextBox 136">
            <a:extLst>
              <a:ext uri="{FF2B5EF4-FFF2-40B4-BE49-F238E27FC236}">
                <a16:creationId xmlns:a16="http://schemas.microsoft.com/office/drawing/2014/main" id="{64491AAF-37C4-FAA2-D232-8985E8008EE7}"/>
              </a:ext>
            </a:extLst>
          </p:cNvPr>
          <p:cNvSpPr txBox="1"/>
          <p:nvPr/>
        </p:nvSpPr>
        <p:spPr>
          <a:xfrm>
            <a:off x="574533" y="933970"/>
            <a:ext cx="3644433" cy="362285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noAutofit/>
          </a:bodyPr>
          <a:lstStyle/>
          <a:p>
            <a:r>
              <a:rPr lang="en-US" sz="1900" b="1" dirty="0">
                <a:cs typeface="Readex Pro" pitchFamily="2" charset="-78"/>
              </a:rPr>
              <a:t>L-Shaped</a:t>
            </a:r>
            <a:endParaRPr lang="en-AE" sz="1900" dirty="0">
              <a:cs typeface="Readex Pro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214D6-2BDF-5288-D340-425C07B6E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4A65AF-C92F-2A30-34F2-F9CFE3C35C5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62CDDFA-D1E5-1B19-1BA2-3EED12967E42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3028872-2688-A944-36B5-425743D8882B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6EE063D0-2238-6E73-2FD9-D789D993F791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DA6C7F0-CF3A-A8E0-47BA-4F31E23A1DB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3B6CFDF-169C-D8ED-E0A5-5B9A9B833689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MATRIX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A34CC9F8-9BA4-42BA-8017-6E67C3648E44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8D70216D-4AED-B773-4510-C8760221E8E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1FB1DA45-0AE5-BFEA-4EE4-49F9B2724C9D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1D4D6DB1-7D09-C091-3245-D87D7F95E51D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Allocating Employees to Improvement Projects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7C92E0E-368F-AFCE-D586-690CF0B4BE73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59452EA5-6F8E-3134-EEDD-89935662186B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11666794-8C7F-2E64-8513-77D0F7551A8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B1AA1DB8-A87B-76D4-DD43-A2E211C850E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BEBED6-A181-BE38-3D1E-1BA1B2426402}"/>
              </a:ext>
            </a:extLst>
          </p:cNvPr>
          <p:cNvGrpSpPr/>
          <p:nvPr/>
        </p:nvGrpSpPr>
        <p:grpSpPr>
          <a:xfrm>
            <a:off x="590112" y="729935"/>
            <a:ext cx="11027355" cy="5310384"/>
            <a:chOff x="590112" y="978105"/>
            <a:chExt cx="11027355" cy="531038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CF384BC0-40CB-2157-2DCD-1459E2477251}"/>
                </a:ext>
              </a:extLst>
            </p:cNvPr>
            <p:cNvGrpSpPr/>
            <p:nvPr/>
          </p:nvGrpSpPr>
          <p:grpSpPr>
            <a:xfrm>
              <a:off x="590112" y="1309996"/>
              <a:ext cx="11027355" cy="4978493"/>
              <a:chOff x="590112" y="1309996"/>
              <a:chExt cx="11027355" cy="4978493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CB9D70A7-CD9A-86F5-E1BE-BB0B290AE2B6}"/>
                  </a:ext>
                </a:extLst>
              </p:cNvPr>
              <p:cNvSpPr/>
              <p:nvPr/>
            </p:nvSpPr>
            <p:spPr>
              <a:xfrm>
                <a:off x="4234415" y="3771510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Sami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F36E586-A9EF-443A-AABD-00CAC53F69C9}"/>
                  </a:ext>
                </a:extLst>
              </p:cNvPr>
              <p:cNvSpPr/>
              <p:nvPr/>
            </p:nvSpPr>
            <p:spPr>
              <a:xfrm>
                <a:off x="3627031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8DD7D709-375E-ED0C-079C-0B4197A1231B}"/>
                  </a:ext>
                </a:extLst>
              </p:cNvPr>
              <p:cNvSpPr/>
              <p:nvPr/>
            </p:nvSpPr>
            <p:spPr>
              <a:xfrm>
                <a:off x="3019648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5F32777B-AB5F-1FD3-925F-22CC869EBDF5}"/>
                  </a:ext>
                </a:extLst>
              </p:cNvPr>
              <p:cNvSpPr/>
              <p:nvPr/>
            </p:nvSpPr>
            <p:spPr>
              <a:xfrm>
                <a:off x="2412264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156422A1-7D2B-181F-713F-66839ABEEE1E}"/>
                  </a:ext>
                </a:extLst>
              </p:cNvPr>
              <p:cNvSpPr/>
              <p:nvPr/>
            </p:nvSpPr>
            <p:spPr>
              <a:xfrm>
                <a:off x="1804880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8BC2D8A-9C87-7A0C-F317-D8780DC75A83}"/>
                  </a:ext>
                </a:extLst>
              </p:cNvPr>
              <p:cNvSpPr/>
              <p:nvPr/>
            </p:nvSpPr>
            <p:spPr>
              <a:xfrm>
                <a:off x="1197496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DC6EEA14-0057-D6C5-DFB0-E016BE1D3EBC}"/>
                  </a:ext>
                </a:extLst>
              </p:cNvPr>
              <p:cNvSpPr/>
              <p:nvPr/>
            </p:nvSpPr>
            <p:spPr>
              <a:xfrm>
                <a:off x="590112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392DF35-F555-EB2D-E979-7316ABD8E1D3}"/>
                  </a:ext>
                </a:extLst>
              </p:cNvPr>
              <p:cNvSpPr/>
              <p:nvPr/>
            </p:nvSpPr>
            <p:spPr>
              <a:xfrm>
                <a:off x="11010083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35770DDD-4C62-B607-FEE3-31E6538A577E}"/>
                  </a:ext>
                </a:extLst>
              </p:cNvPr>
              <p:cNvSpPr/>
              <p:nvPr/>
            </p:nvSpPr>
            <p:spPr>
              <a:xfrm>
                <a:off x="10402699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A0CFBB7-A7C8-B19C-795E-095D22082C1A}"/>
                  </a:ext>
                </a:extLst>
              </p:cNvPr>
              <p:cNvSpPr/>
              <p:nvPr/>
            </p:nvSpPr>
            <p:spPr>
              <a:xfrm>
                <a:off x="9795315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022E925-ABA2-2D03-8018-EC29BD3B6498}"/>
                  </a:ext>
                </a:extLst>
              </p:cNvPr>
              <p:cNvSpPr/>
              <p:nvPr/>
            </p:nvSpPr>
            <p:spPr>
              <a:xfrm>
                <a:off x="9187931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FC938DF4-4D36-F269-47AE-C72423A6FA4C}"/>
                  </a:ext>
                </a:extLst>
              </p:cNvPr>
              <p:cNvSpPr/>
              <p:nvPr/>
            </p:nvSpPr>
            <p:spPr>
              <a:xfrm>
                <a:off x="8580547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3369B783-BF21-93F9-5CDF-BFAC6BB4EEFC}"/>
                  </a:ext>
                </a:extLst>
              </p:cNvPr>
              <p:cNvSpPr/>
              <p:nvPr/>
            </p:nvSpPr>
            <p:spPr>
              <a:xfrm>
                <a:off x="7973163" y="377151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10030FC-0EB9-506B-49A8-838E9EFD0F5F}"/>
                  </a:ext>
                </a:extLst>
              </p:cNvPr>
              <p:cNvSpPr/>
              <p:nvPr/>
            </p:nvSpPr>
            <p:spPr>
              <a:xfrm>
                <a:off x="4234415" y="4190908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Emir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0B53AD2-93F8-CD77-AA73-7B1C529230B8}"/>
                  </a:ext>
                </a:extLst>
              </p:cNvPr>
              <p:cNvSpPr/>
              <p:nvPr/>
            </p:nvSpPr>
            <p:spPr>
              <a:xfrm>
                <a:off x="3627031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EB8F44D-CAE1-456D-AF31-BD5AF027CA21}"/>
                  </a:ext>
                </a:extLst>
              </p:cNvPr>
              <p:cNvSpPr/>
              <p:nvPr/>
            </p:nvSpPr>
            <p:spPr>
              <a:xfrm>
                <a:off x="3019648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1898CBDE-CDFC-6CF2-BBDC-2EC864777B28}"/>
                  </a:ext>
                </a:extLst>
              </p:cNvPr>
              <p:cNvSpPr/>
              <p:nvPr/>
            </p:nvSpPr>
            <p:spPr>
              <a:xfrm>
                <a:off x="2412264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192777B4-BC76-55A7-B4B8-F1B8C2B49536}"/>
                  </a:ext>
                </a:extLst>
              </p:cNvPr>
              <p:cNvSpPr/>
              <p:nvPr/>
            </p:nvSpPr>
            <p:spPr>
              <a:xfrm>
                <a:off x="1804880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82CC83C6-1078-964C-01A3-97CA9A14628D}"/>
                  </a:ext>
                </a:extLst>
              </p:cNvPr>
              <p:cNvSpPr/>
              <p:nvPr/>
            </p:nvSpPr>
            <p:spPr>
              <a:xfrm>
                <a:off x="1197496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1ED359E2-1D88-9168-BCAE-584C2BBCAC87}"/>
                  </a:ext>
                </a:extLst>
              </p:cNvPr>
              <p:cNvSpPr/>
              <p:nvPr/>
            </p:nvSpPr>
            <p:spPr>
              <a:xfrm>
                <a:off x="590112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56D86D15-F62F-0B82-F418-A39A700D8508}"/>
                  </a:ext>
                </a:extLst>
              </p:cNvPr>
              <p:cNvSpPr/>
              <p:nvPr/>
            </p:nvSpPr>
            <p:spPr>
              <a:xfrm>
                <a:off x="11010083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065A334F-CC4D-97BA-D2F2-C68EB0A7C6A8}"/>
                  </a:ext>
                </a:extLst>
              </p:cNvPr>
              <p:cNvSpPr/>
              <p:nvPr/>
            </p:nvSpPr>
            <p:spPr>
              <a:xfrm>
                <a:off x="10402699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484788C-4C34-AEFC-40B5-9B90F9789056}"/>
                  </a:ext>
                </a:extLst>
              </p:cNvPr>
              <p:cNvSpPr/>
              <p:nvPr/>
            </p:nvSpPr>
            <p:spPr>
              <a:xfrm>
                <a:off x="9795315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B03BD3F2-44DD-4426-D3DC-1F3E4140A994}"/>
                  </a:ext>
                </a:extLst>
              </p:cNvPr>
              <p:cNvSpPr/>
              <p:nvPr/>
            </p:nvSpPr>
            <p:spPr>
              <a:xfrm>
                <a:off x="9187931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EDA3F29B-CA65-F573-5C94-E9ED640D8AF7}"/>
                  </a:ext>
                </a:extLst>
              </p:cNvPr>
              <p:cNvSpPr/>
              <p:nvPr/>
            </p:nvSpPr>
            <p:spPr>
              <a:xfrm>
                <a:off x="8580547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F585158-4945-B04A-E381-FC1CC102FAF1}"/>
                  </a:ext>
                </a:extLst>
              </p:cNvPr>
              <p:cNvSpPr/>
              <p:nvPr/>
            </p:nvSpPr>
            <p:spPr>
              <a:xfrm>
                <a:off x="7973163" y="4190908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562458B6-E1C3-FCD1-3CA8-E7EC80811B33}"/>
                  </a:ext>
                </a:extLst>
              </p:cNvPr>
              <p:cNvSpPr/>
              <p:nvPr/>
            </p:nvSpPr>
            <p:spPr>
              <a:xfrm>
                <a:off x="4234415" y="4610306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Zakaria</a:t>
                </a: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60EF41B5-A3D4-91A8-DFE5-5CDA51B4A118}"/>
                  </a:ext>
                </a:extLst>
              </p:cNvPr>
              <p:cNvSpPr/>
              <p:nvPr/>
            </p:nvSpPr>
            <p:spPr>
              <a:xfrm>
                <a:off x="3627031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4F927B06-AAB5-157B-7CF7-F99E897D7C15}"/>
                  </a:ext>
                </a:extLst>
              </p:cNvPr>
              <p:cNvSpPr/>
              <p:nvPr/>
            </p:nvSpPr>
            <p:spPr>
              <a:xfrm>
                <a:off x="3019648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5F2F851A-0427-6B5E-B521-9DF9B65BD543}"/>
                  </a:ext>
                </a:extLst>
              </p:cNvPr>
              <p:cNvSpPr/>
              <p:nvPr/>
            </p:nvSpPr>
            <p:spPr>
              <a:xfrm>
                <a:off x="2412264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BF2747CA-9A96-649B-775D-4D1FAF54C170}"/>
                  </a:ext>
                </a:extLst>
              </p:cNvPr>
              <p:cNvSpPr/>
              <p:nvPr/>
            </p:nvSpPr>
            <p:spPr>
              <a:xfrm>
                <a:off x="1804880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AA59A0FA-D60C-BB24-B48F-164F1D35F79A}"/>
                  </a:ext>
                </a:extLst>
              </p:cNvPr>
              <p:cNvSpPr/>
              <p:nvPr/>
            </p:nvSpPr>
            <p:spPr>
              <a:xfrm>
                <a:off x="1197496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22F98EC0-57E8-FE8D-50AE-1C28DF4315A5}"/>
                  </a:ext>
                </a:extLst>
              </p:cNvPr>
              <p:cNvSpPr/>
              <p:nvPr/>
            </p:nvSpPr>
            <p:spPr>
              <a:xfrm>
                <a:off x="590112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CCEC5F0F-F912-4780-4453-334149DEB6A0}"/>
                  </a:ext>
                </a:extLst>
              </p:cNvPr>
              <p:cNvSpPr/>
              <p:nvPr/>
            </p:nvSpPr>
            <p:spPr>
              <a:xfrm>
                <a:off x="11010083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33666D54-2106-A836-89F1-EEC99FF260D0}"/>
                  </a:ext>
                </a:extLst>
              </p:cNvPr>
              <p:cNvSpPr/>
              <p:nvPr/>
            </p:nvSpPr>
            <p:spPr>
              <a:xfrm>
                <a:off x="10402699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033914A4-34AE-EA2D-6CF0-EF32A1462683}"/>
                  </a:ext>
                </a:extLst>
              </p:cNvPr>
              <p:cNvSpPr/>
              <p:nvPr/>
            </p:nvSpPr>
            <p:spPr>
              <a:xfrm>
                <a:off x="9795315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43C3C937-CB4B-4346-526C-4AC80DC8EDDB}"/>
                  </a:ext>
                </a:extLst>
              </p:cNvPr>
              <p:cNvSpPr/>
              <p:nvPr/>
            </p:nvSpPr>
            <p:spPr>
              <a:xfrm>
                <a:off x="9187931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D0115CA2-B463-4063-837A-0488769B1A0B}"/>
                  </a:ext>
                </a:extLst>
              </p:cNvPr>
              <p:cNvSpPr/>
              <p:nvPr/>
            </p:nvSpPr>
            <p:spPr>
              <a:xfrm>
                <a:off x="8580547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B04EE514-FB9E-5DB6-7C9D-077A6C874215}"/>
                  </a:ext>
                </a:extLst>
              </p:cNvPr>
              <p:cNvSpPr/>
              <p:nvPr/>
            </p:nvSpPr>
            <p:spPr>
              <a:xfrm>
                <a:off x="7973163" y="4610306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11CF5CEE-4FE6-004F-53A7-717D2ED906DE}"/>
                  </a:ext>
                </a:extLst>
              </p:cNvPr>
              <p:cNvSpPr/>
              <p:nvPr/>
            </p:nvSpPr>
            <p:spPr>
              <a:xfrm>
                <a:off x="4234415" y="5029704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Shadi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250D17E3-59FB-495B-E925-DCE1125A63DC}"/>
                  </a:ext>
                </a:extLst>
              </p:cNvPr>
              <p:cNvSpPr/>
              <p:nvPr/>
            </p:nvSpPr>
            <p:spPr>
              <a:xfrm>
                <a:off x="3627031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9F66C8E1-2DAA-9666-2048-BF95C50EE2ED}"/>
                  </a:ext>
                </a:extLst>
              </p:cNvPr>
              <p:cNvSpPr/>
              <p:nvPr/>
            </p:nvSpPr>
            <p:spPr>
              <a:xfrm>
                <a:off x="3019648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56C2805-DFF5-0EF4-D69B-2DECBD07C238}"/>
                  </a:ext>
                </a:extLst>
              </p:cNvPr>
              <p:cNvSpPr/>
              <p:nvPr/>
            </p:nvSpPr>
            <p:spPr>
              <a:xfrm>
                <a:off x="2412264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0B31475-F034-B893-F6A8-6204C992F707}"/>
                  </a:ext>
                </a:extLst>
              </p:cNvPr>
              <p:cNvSpPr/>
              <p:nvPr/>
            </p:nvSpPr>
            <p:spPr>
              <a:xfrm>
                <a:off x="1804880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FDA266AE-2C94-B35C-EBBF-1A921894E4C4}"/>
                  </a:ext>
                </a:extLst>
              </p:cNvPr>
              <p:cNvSpPr/>
              <p:nvPr/>
            </p:nvSpPr>
            <p:spPr>
              <a:xfrm>
                <a:off x="1197496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55A85735-C9B9-71BC-B805-E44F8B1F7A46}"/>
                  </a:ext>
                </a:extLst>
              </p:cNvPr>
              <p:cNvSpPr/>
              <p:nvPr/>
            </p:nvSpPr>
            <p:spPr>
              <a:xfrm>
                <a:off x="590112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39FE30A5-8010-87C6-FC32-3F554FE8B362}"/>
                  </a:ext>
                </a:extLst>
              </p:cNvPr>
              <p:cNvSpPr/>
              <p:nvPr/>
            </p:nvSpPr>
            <p:spPr>
              <a:xfrm>
                <a:off x="11010083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3C708CA7-AB63-9760-5A6F-43A9319B429B}"/>
                  </a:ext>
                </a:extLst>
              </p:cNvPr>
              <p:cNvSpPr/>
              <p:nvPr/>
            </p:nvSpPr>
            <p:spPr>
              <a:xfrm>
                <a:off x="10402699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64763657-8DEB-CD4C-30B3-636CCCF1B832}"/>
                  </a:ext>
                </a:extLst>
              </p:cNvPr>
              <p:cNvSpPr/>
              <p:nvPr/>
            </p:nvSpPr>
            <p:spPr>
              <a:xfrm>
                <a:off x="9795315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EF26DFD5-8CE7-D8D2-A3A7-7D66A9B86463}"/>
                  </a:ext>
                </a:extLst>
              </p:cNvPr>
              <p:cNvSpPr/>
              <p:nvPr/>
            </p:nvSpPr>
            <p:spPr>
              <a:xfrm>
                <a:off x="9187931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23832FE0-9C01-323D-70B7-7A0F683E79C6}"/>
                  </a:ext>
                </a:extLst>
              </p:cNvPr>
              <p:cNvSpPr/>
              <p:nvPr/>
            </p:nvSpPr>
            <p:spPr>
              <a:xfrm>
                <a:off x="8580547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95D64E63-B8EF-DF3A-AF21-192A6ACC9CFC}"/>
                  </a:ext>
                </a:extLst>
              </p:cNvPr>
              <p:cNvSpPr/>
              <p:nvPr/>
            </p:nvSpPr>
            <p:spPr>
              <a:xfrm>
                <a:off x="7973163" y="5029704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E5687B5A-DFA6-CF99-18DF-A25FDF3CC5C6}"/>
                  </a:ext>
                </a:extLst>
              </p:cNvPr>
              <p:cNvSpPr/>
              <p:nvPr/>
            </p:nvSpPr>
            <p:spPr>
              <a:xfrm>
                <a:off x="4234415" y="5449102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Peter</a:t>
                </a:r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238F4C2F-0079-8ED8-3698-06949B888E59}"/>
                  </a:ext>
                </a:extLst>
              </p:cNvPr>
              <p:cNvSpPr/>
              <p:nvPr/>
            </p:nvSpPr>
            <p:spPr>
              <a:xfrm>
                <a:off x="3627031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B5DBBF00-5B6E-7120-C0C7-94C346800DDB}"/>
                  </a:ext>
                </a:extLst>
              </p:cNvPr>
              <p:cNvSpPr/>
              <p:nvPr/>
            </p:nvSpPr>
            <p:spPr>
              <a:xfrm>
                <a:off x="3019648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42EC9EB7-260C-C3BB-F3FB-35CC6A8361A0}"/>
                  </a:ext>
                </a:extLst>
              </p:cNvPr>
              <p:cNvSpPr/>
              <p:nvPr/>
            </p:nvSpPr>
            <p:spPr>
              <a:xfrm>
                <a:off x="2412264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3975D9E9-6928-DBB8-76B7-FD1C79F114DD}"/>
                  </a:ext>
                </a:extLst>
              </p:cNvPr>
              <p:cNvSpPr/>
              <p:nvPr/>
            </p:nvSpPr>
            <p:spPr>
              <a:xfrm>
                <a:off x="1804880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DBC3F977-67F2-8D99-57E1-21607AB706EB}"/>
                  </a:ext>
                </a:extLst>
              </p:cNvPr>
              <p:cNvSpPr/>
              <p:nvPr/>
            </p:nvSpPr>
            <p:spPr>
              <a:xfrm>
                <a:off x="1197496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F6211F62-083A-BDF4-5965-5F9AA8A4668A}"/>
                  </a:ext>
                </a:extLst>
              </p:cNvPr>
              <p:cNvSpPr/>
              <p:nvPr/>
            </p:nvSpPr>
            <p:spPr>
              <a:xfrm>
                <a:off x="590112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6C8B6AF9-D92A-BA62-F113-960145288A73}"/>
                  </a:ext>
                </a:extLst>
              </p:cNvPr>
              <p:cNvSpPr/>
              <p:nvPr/>
            </p:nvSpPr>
            <p:spPr>
              <a:xfrm>
                <a:off x="11010083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DAF90FE0-67FF-E285-290B-D19A904A18C5}"/>
                  </a:ext>
                </a:extLst>
              </p:cNvPr>
              <p:cNvSpPr/>
              <p:nvPr/>
            </p:nvSpPr>
            <p:spPr>
              <a:xfrm>
                <a:off x="10402699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C604A713-9B11-6A17-8361-596CA82BBA34}"/>
                  </a:ext>
                </a:extLst>
              </p:cNvPr>
              <p:cNvSpPr/>
              <p:nvPr/>
            </p:nvSpPr>
            <p:spPr>
              <a:xfrm>
                <a:off x="9795315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E0E42F11-F2B9-4434-4998-1BBA6080E818}"/>
                  </a:ext>
                </a:extLst>
              </p:cNvPr>
              <p:cNvSpPr/>
              <p:nvPr/>
            </p:nvSpPr>
            <p:spPr>
              <a:xfrm>
                <a:off x="9187931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99CC"/>
                  </a:solidFill>
                  <a:cs typeface="Readex Pro" pitchFamily="2" charset="-78"/>
                </a:endParaRPr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B03854F6-41EB-C49F-362F-FC12EB75E7CF}"/>
                  </a:ext>
                </a:extLst>
              </p:cNvPr>
              <p:cNvSpPr/>
              <p:nvPr/>
            </p:nvSpPr>
            <p:spPr>
              <a:xfrm>
                <a:off x="8580547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5EB398C5-6D3F-111E-CFB6-4C713921ED39}"/>
                  </a:ext>
                </a:extLst>
              </p:cNvPr>
              <p:cNvSpPr/>
              <p:nvPr/>
            </p:nvSpPr>
            <p:spPr>
              <a:xfrm>
                <a:off x="7973163" y="544910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rgbClr val="00F8F2"/>
                  </a:solidFill>
                  <a:cs typeface="Readex Pro" pitchFamily="2" charset="-78"/>
                </a:endParaRP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489D5F05-9B67-55FF-AA42-F36F07419E4A}"/>
                  </a:ext>
                </a:extLst>
              </p:cNvPr>
              <p:cNvSpPr/>
              <p:nvPr/>
            </p:nvSpPr>
            <p:spPr>
              <a:xfrm>
                <a:off x="4234415" y="5868500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Sara</a:t>
                </a:r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0CBE7B39-3DBF-EC44-73D6-EE9B673DB924}"/>
                  </a:ext>
                </a:extLst>
              </p:cNvPr>
              <p:cNvSpPr/>
              <p:nvPr/>
            </p:nvSpPr>
            <p:spPr>
              <a:xfrm>
                <a:off x="3627031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AD411058-5189-6481-9F59-55EAD29477E1}"/>
                  </a:ext>
                </a:extLst>
              </p:cNvPr>
              <p:cNvSpPr/>
              <p:nvPr/>
            </p:nvSpPr>
            <p:spPr>
              <a:xfrm>
                <a:off x="3019648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B85733C0-C8F4-DEE9-6672-E0543C6BF64C}"/>
                  </a:ext>
                </a:extLst>
              </p:cNvPr>
              <p:cNvSpPr/>
              <p:nvPr/>
            </p:nvSpPr>
            <p:spPr>
              <a:xfrm>
                <a:off x="2412264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70838785-5DC3-F28F-EBFF-F283F02960CB}"/>
                  </a:ext>
                </a:extLst>
              </p:cNvPr>
              <p:cNvSpPr/>
              <p:nvPr/>
            </p:nvSpPr>
            <p:spPr>
              <a:xfrm>
                <a:off x="1804880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E4FEEA66-542B-59E0-682D-DB95D46D042A}"/>
                  </a:ext>
                </a:extLst>
              </p:cNvPr>
              <p:cNvSpPr/>
              <p:nvPr/>
            </p:nvSpPr>
            <p:spPr>
              <a:xfrm>
                <a:off x="1197496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C0F5A78-46CC-B3A9-27A3-B4C87090BFD9}"/>
                  </a:ext>
                </a:extLst>
              </p:cNvPr>
              <p:cNvSpPr/>
              <p:nvPr/>
            </p:nvSpPr>
            <p:spPr>
              <a:xfrm>
                <a:off x="590112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5868F07A-2631-146F-C261-EACBBD5DA472}"/>
                  </a:ext>
                </a:extLst>
              </p:cNvPr>
              <p:cNvSpPr/>
              <p:nvPr/>
            </p:nvSpPr>
            <p:spPr>
              <a:xfrm>
                <a:off x="11010083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AA2A532A-EBBD-85A3-4F82-A2300E9248F7}"/>
                  </a:ext>
                </a:extLst>
              </p:cNvPr>
              <p:cNvSpPr/>
              <p:nvPr/>
            </p:nvSpPr>
            <p:spPr>
              <a:xfrm>
                <a:off x="10402699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7BCCBE62-7533-5065-8DE8-8573262542CF}"/>
                  </a:ext>
                </a:extLst>
              </p:cNvPr>
              <p:cNvSpPr/>
              <p:nvPr/>
            </p:nvSpPr>
            <p:spPr>
              <a:xfrm>
                <a:off x="9795315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AA263CAC-38CA-E003-AAB1-552F0A9247DC}"/>
                  </a:ext>
                </a:extLst>
              </p:cNvPr>
              <p:cNvSpPr/>
              <p:nvPr/>
            </p:nvSpPr>
            <p:spPr>
              <a:xfrm>
                <a:off x="9187931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79BC70F1-56DF-3C15-50F9-9F9C3A6C1106}"/>
                  </a:ext>
                </a:extLst>
              </p:cNvPr>
              <p:cNvSpPr/>
              <p:nvPr/>
            </p:nvSpPr>
            <p:spPr>
              <a:xfrm>
                <a:off x="8580547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E93492E6-FAD9-E4E1-45F8-B08B25078E22}"/>
                  </a:ext>
                </a:extLst>
              </p:cNvPr>
              <p:cNvSpPr/>
              <p:nvPr/>
            </p:nvSpPr>
            <p:spPr>
              <a:xfrm>
                <a:off x="7973163" y="5868500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E21FF5F1-2D5E-45E9-D00D-F25E7A02D601}"/>
                  </a:ext>
                </a:extLst>
              </p:cNvPr>
              <p:cNvSpPr/>
              <p:nvPr/>
            </p:nvSpPr>
            <p:spPr>
              <a:xfrm>
                <a:off x="4234415" y="3352112"/>
                <a:ext cx="3738747" cy="41998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Harvey</a:t>
                </a: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EABC86EE-28A5-B5B6-75D3-66ED85741D74}"/>
                  </a:ext>
                </a:extLst>
              </p:cNvPr>
              <p:cNvSpPr/>
              <p:nvPr/>
            </p:nvSpPr>
            <p:spPr>
              <a:xfrm>
                <a:off x="3627031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93ADA5C5-388A-A6FA-22DA-4E89E21DF998}"/>
                  </a:ext>
                </a:extLst>
              </p:cNvPr>
              <p:cNvSpPr/>
              <p:nvPr/>
            </p:nvSpPr>
            <p:spPr>
              <a:xfrm>
                <a:off x="3019648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CE27537B-9888-98DC-1A7F-5EC4D302B223}"/>
                  </a:ext>
                </a:extLst>
              </p:cNvPr>
              <p:cNvSpPr/>
              <p:nvPr/>
            </p:nvSpPr>
            <p:spPr>
              <a:xfrm>
                <a:off x="2412264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44433510-D46A-DF30-A2AC-620BF477FD4A}"/>
                  </a:ext>
                </a:extLst>
              </p:cNvPr>
              <p:cNvSpPr/>
              <p:nvPr/>
            </p:nvSpPr>
            <p:spPr>
              <a:xfrm>
                <a:off x="1804880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91FD5032-8D24-927E-2C74-0662F708A6D4}"/>
                  </a:ext>
                </a:extLst>
              </p:cNvPr>
              <p:cNvSpPr/>
              <p:nvPr/>
            </p:nvSpPr>
            <p:spPr>
              <a:xfrm>
                <a:off x="1197496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9352F350-AAC0-AB1F-5F8A-69AD91204EAD}"/>
                  </a:ext>
                </a:extLst>
              </p:cNvPr>
              <p:cNvSpPr/>
              <p:nvPr/>
            </p:nvSpPr>
            <p:spPr>
              <a:xfrm>
                <a:off x="590112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0ED567BA-155E-73E1-58BF-27FC38D95894}"/>
                  </a:ext>
                </a:extLst>
              </p:cNvPr>
              <p:cNvSpPr/>
              <p:nvPr/>
            </p:nvSpPr>
            <p:spPr>
              <a:xfrm>
                <a:off x="11010083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C3E66ADB-FA5E-D9E5-9089-A08F8A01D541}"/>
                  </a:ext>
                </a:extLst>
              </p:cNvPr>
              <p:cNvSpPr/>
              <p:nvPr/>
            </p:nvSpPr>
            <p:spPr>
              <a:xfrm>
                <a:off x="10402699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FA5E0B37-9522-03F3-01F7-CF1C4FE01858}"/>
                  </a:ext>
                </a:extLst>
              </p:cNvPr>
              <p:cNvSpPr/>
              <p:nvPr/>
            </p:nvSpPr>
            <p:spPr>
              <a:xfrm>
                <a:off x="9795315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7AA023CB-76FD-DB46-9D95-4A804394CF55}"/>
                  </a:ext>
                </a:extLst>
              </p:cNvPr>
              <p:cNvSpPr/>
              <p:nvPr/>
            </p:nvSpPr>
            <p:spPr>
              <a:xfrm>
                <a:off x="9187931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A12A1BAB-A17A-DF9E-BE73-44CECCBAF123}"/>
                  </a:ext>
                </a:extLst>
              </p:cNvPr>
              <p:cNvSpPr/>
              <p:nvPr/>
            </p:nvSpPr>
            <p:spPr>
              <a:xfrm>
                <a:off x="8580547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E6564CCD-02DB-C324-9319-BDF9B7C7E0AC}"/>
                  </a:ext>
                </a:extLst>
              </p:cNvPr>
              <p:cNvSpPr/>
              <p:nvPr/>
            </p:nvSpPr>
            <p:spPr>
              <a:xfrm>
                <a:off x="7973163" y="3352112"/>
                <a:ext cx="607384" cy="4199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US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890C0330-17CB-5BD4-946D-03DF46224014}"/>
                  </a:ext>
                </a:extLst>
              </p:cNvPr>
              <p:cNvSpPr/>
              <p:nvPr/>
            </p:nvSpPr>
            <p:spPr>
              <a:xfrm>
                <a:off x="3627031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Energy Saving</a:t>
                </a:r>
              </a:p>
            </p:txBody>
          </p:sp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0DC5A634-D833-4D6B-D1EC-18C78BA6486A}"/>
                  </a:ext>
                </a:extLst>
              </p:cNvPr>
              <p:cNvSpPr/>
              <p:nvPr/>
            </p:nvSpPr>
            <p:spPr>
              <a:xfrm>
                <a:off x="3019648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Spoilage Reduction</a:t>
                </a:r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8B3D0A9F-1C83-CA4F-0F6E-5DE7514DE37A}"/>
                  </a:ext>
                </a:extLst>
              </p:cNvPr>
              <p:cNvSpPr/>
              <p:nvPr/>
            </p:nvSpPr>
            <p:spPr>
              <a:xfrm>
                <a:off x="2412264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Safety Management</a:t>
                </a:r>
              </a:p>
            </p:txBody>
          </p:sp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D5E5B349-C581-8CC2-6DAC-B3AE2257B494}"/>
                  </a:ext>
                </a:extLst>
              </p:cNvPr>
              <p:cNvSpPr/>
              <p:nvPr/>
            </p:nvSpPr>
            <p:spPr>
              <a:xfrm>
                <a:off x="1804880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Visual Management</a:t>
                </a:r>
              </a:p>
            </p:txBody>
          </p:sp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FE160D85-7E20-34A3-8C4A-9471688D10ED}"/>
                  </a:ext>
                </a:extLst>
              </p:cNvPr>
              <p:cNvSpPr/>
              <p:nvPr/>
            </p:nvSpPr>
            <p:spPr>
              <a:xfrm>
                <a:off x="1197496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Paper Usage Reduction</a:t>
                </a:r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A618BDD6-89F6-4FB5-11BB-ECAD0B5739ED}"/>
                  </a:ext>
                </a:extLst>
              </p:cNvPr>
              <p:cNvSpPr/>
              <p:nvPr/>
            </p:nvSpPr>
            <p:spPr>
              <a:xfrm>
                <a:off x="590112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Stretch wrap usage Reduction</a:t>
                </a:r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F0AA8D33-DC48-49AA-17A9-3B3F0C9DE6E5}"/>
                  </a:ext>
                </a:extLst>
              </p:cNvPr>
              <p:cNvSpPr/>
              <p:nvPr/>
            </p:nvSpPr>
            <p:spPr>
              <a:xfrm>
                <a:off x="11010083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Graphical methods</a:t>
                </a:r>
              </a:p>
            </p:txBody>
          </p:sp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80B2FCE1-F213-DEEA-4CBA-1F092CD73BD2}"/>
                  </a:ext>
                </a:extLst>
              </p:cNvPr>
              <p:cNvSpPr/>
              <p:nvPr/>
            </p:nvSpPr>
            <p:spPr>
              <a:xfrm>
                <a:off x="10402699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FMEA</a:t>
                </a:r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2ECDE2B2-F802-490F-A262-C4CCA2B64773}"/>
                  </a:ext>
                </a:extLst>
              </p:cNvPr>
              <p:cNvSpPr/>
              <p:nvPr/>
            </p:nvSpPr>
            <p:spPr>
              <a:xfrm>
                <a:off x="9795315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Sampling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9AF6BCE8-C91B-4D5B-D025-4AB8A6C2BA24}"/>
                  </a:ext>
                </a:extLst>
              </p:cNvPr>
              <p:cNvSpPr/>
              <p:nvPr/>
            </p:nvSpPr>
            <p:spPr>
              <a:xfrm>
                <a:off x="9187931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SOP</a:t>
                </a:r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8BA84849-484C-EB5A-6E67-981ADC6D1845}"/>
                  </a:ext>
                </a:extLst>
              </p:cNvPr>
              <p:cNvSpPr/>
              <p:nvPr/>
            </p:nvSpPr>
            <p:spPr>
              <a:xfrm>
                <a:off x="8580547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5S</a:t>
                </a:r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925AC27F-8C7A-261B-D0D5-DB120BEAFCCB}"/>
                  </a:ext>
                </a:extLst>
              </p:cNvPr>
              <p:cNvSpPr/>
              <p:nvPr/>
            </p:nvSpPr>
            <p:spPr>
              <a:xfrm>
                <a:off x="7973163" y="1309996"/>
                <a:ext cx="607384" cy="204211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>
                <a:noAutofit/>
              </a:bodyPr>
              <a:lstStyle/>
              <a:p>
                <a:pPr marL="0" marR="0" lvl="0" indent="0" algn="ctr" defTabSz="533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" pitchFamily="2" charset="-78"/>
                  </a:rPr>
                  <a:t>SPC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698DBB45-4160-E213-AE09-FCD928716A66}"/>
                  </a:ext>
                </a:extLst>
              </p:cNvPr>
              <p:cNvSpPr txBox="1"/>
              <p:nvPr/>
            </p:nvSpPr>
            <p:spPr>
              <a:xfrm>
                <a:off x="4936244" y="2728208"/>
                <a:ext cx="2332643" cy="307777"/>
              </a:xfrm>
              <a:prstGeom prst="rect">
                <a:avLst/>
              </a:prstGeom>
              <a:solidFill>
                <a:srgbClr val="69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cs typeface="Readex Pro" pitchFamily="2" charset="-78"/>
                  </a:rPr>
                  <a:t>Employees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224" name="Arrow: Down 223">
                <a:extLst>
                  <a:ext uri="{FF2B5EF4-FFF2-40B4-BE49-F238E27FC236}">
                    <a16:creationId xmlns:a16="http://schemas.microsoft.com/office/drawing/2014/main" id="{2779CE75-E9A0-B580-8450-183379712BD1}"/>
                  </a:ext>
                </a:extLst>
              </p:cNvPr>
              <p:cNvSpPr/>
              <p:nvPr/>
            </p:nvSpPr>
            <p:spPr>
              <a:xfrm>
                <a:off x="5924562" y="3044480"/>
                <a:ext cx="352139" cy="295973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CC0D8C96-9396-64FF-9222-766DFF5BCE8A}"/>
                  </a:ext>
                </a:extLst>
              </p:cNvPr>
              <p:cNvSpPr txBox="1"/>
              <p:nvPr/>
            </p:nvSpPr>
            <p:spPr>
              <a:xfrm>
                <a:off x="4676667" y="2317261"/>
                <a:ext cx="1401324" cy="307777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r>
                  <a:rPr lang="en-US" sz="1400" dirty="0">
                    <a:cs typeface="Readex Pro" pitchFamily="2" charset="-78"/>
                  </a:rPr>
                  <a:t>Projects</a:t>
                </a:r>
                <a:endParaRPr lang="en-AE" sz="1400" dirty="0">
                  <a:cs typeface="Readex Pro" pitchFamily="2" charset="-78"/>
                </a:endParaRPr>
              </a:p>
            </p:txBody>
          </p:sp>
          <p:sp>
            <p:nvSpPr>
              <p:cNvPr id="226" name="Arrow: Down 225">
                <a:extLst>
                  <a:ext uri="{FF2B5EF4-FFF2-40B4-BE49-F238E27FC236}">
                    <a16:creationId xmlns:a16="http://schemas.microsoft.com/office/drawing/2014/main" id="{EED030FF-69F8-4A58-0B83-2FFE4C098D1C}"/>
                  </a:ext>
                </a:extLst>
              </p:cNvPr>
              <p:cNvSpPr/>
              <p:nvPr/>
            </p:nvSpPr>
            <p:spPr>
              <a:xfrm rot="16200000">
                <a:off x="7646605" y="2272513"/>
                <a:ext cx="262347" cy="397274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7" name="Arrow: Down 226">
                <a:extLst>
                  <a:ext uri="{FF2B5EF4-FFF2-40B4-BE49-F238E27FC236}">
                    <a16:creationId xmlns:a16="http://schemas.microsoft.com/office/drawing/2014/main" id="{6AFDD771-1BE7-750F-A811-EA7DFFD67543}"/>
                  </a:ext>
                </a:extLst>
              </p:cNvPr>
              <p:cNvSpPr/>
              <p:nvPr/>
            </p:nvSpPr>
            <p:spPr>
              <a:xfrm rot="5400000" flipH="1">
                <a:off x="4326403" y="2272513"/>
                <a:ext cx="262347" cy="397274"/>
              </a:xfrm>
              <a:prstGeom prst="down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endParaRPr lang="en-AE">
                  <a:cs typeface="Readex Pro" pitchFamily="2" charset="-78"/>
                </a:endParaRPr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D2CDAF5F-C77A-159A-AABD-D472B2093A51}"/>
                  </a:ext>
                </a:extLst>
              </p:cNvPr>
              <p:cNvSpPr txBox="1"/>
              <p:nvPr/>
            </p:nvSpPr>
            <p:spPr>
              <a:xfrm>
                <a:off x="6133990" y="2317261"/>
                <a:ext cx="1401324" cy="307777"/>
              </a:xfrm>
              <a:prstGeom prst="rect">
                <a:avLst/>
              </a:prstGeom>
              <a:solidFill>
                <a:srgbClr val="A7FFFF"/>
              </a:solidFill>
              <a:ln>
                <a:noFill/>
              </a:ln>
            </p:spPr>
            <p:txBody>
              <a:bodyPr wrap="square" anchor="ctr">
                <a:noAutofit/>
              </a:bodyPr>
              <a:lstStyle/>
              <a:p>
                <a:pPr algn="r"/>
                <a:r>
                  <a:rPr lang="en-US" sz="1400" dirty="0">
                    <a:cs typeface="Readex Pro" pitchFamily="2" charset="-78"/>
                  </a:rPr>
                  <a:t>Skills</a:t>
                </a:r>
                <a:endParaRPr lang="en-AE" sz="1400" dirty="0">
                  <a:cs typeface="Readex Pro" pitchFamily="2" charset="-78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57D8E311-EC47-7172-8547-2B119F48D8F8}"/>
                </a:ext>
              </a:extLst>
            </p:cNvPr>
            <p:cNvGrpSpPr/>
            <p:nvPr/>
          </p:nvGrpSpPr>
          <p:grpSpPr>
            <a:xfrm>
              <a:off x="7967816" y="978105"/>
              <a:ext cx="3649651" cy="278990"/>
              <a:chOff x="8034879" y="978105"/>
              <a:chExt cx="3582588" cy="278990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CB5C8CF-D79F-0313-83E5-D6C1C3CDF69C}"/>
                  </a:ext>
                </a:extLst>
              </p:cNvPr>
              <p:cNvSpPr/>
              <p:nvPr/>
            </p:nvSpPr>
            <p:spPr>
              <a:xfrm>
                <a:off x="8034879" y="978105"/>
                <a:ext cx="1090968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83FD7C2-09B9-56AB-AEB5-465EBE85FB57}"/>
                  </a:ext>
                </a:extLst>
              </p:cNvPr>
              <p:cNvSpPr/>
              <p:nvPr/>
            </p:nvSpPr>
            <p:spPr>
              <a:xfrm>
                <a:off x="9179345" y="978105"/>
                <a:ext cx="1327169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0099CC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273EEC52-F072-799B-1AA8-2CAB7560C57A}"/>
                  </a:ext>
                </a:extLst>
              </p:cNvPr>
              <p:cNvSpPr/>
              <p:nvPr/>
            </p:nvSpPr>
            <p:spPr>
              <a:xfrm>
                <a:off x="10560011" y="978105"/>
                <a:ext cx="1057456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00F8F2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</p:grpSp>
      <p:sp>
        <p:nvSpPr>
          <p:cNvPr id="229" name="TextBox 228">
            <a:extLst>
              <a:ext uri="{FF2B5EF4-FFF2-40B4-BE49-F238E27FC236}">
                <a16:creationId xmlns:a16="http://schemas.microsoft.com/office/drawing/2014/main" id="{1784D56B-47F4-E9C8-71CF-ACA4905403C1}"/>
              </a:ext>
            </a:extLst>
          </p:cNvPr>
          <p:cNvSpPr txBox="1"/>
          <p:nvPr/>
        </p:nvSpPr>
        <p:spPr>
          <a:xfrm>
            <a:off x="574533" y="685800"/>
            <a:ext cx="3644433" cy="365091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noAutofit/>
          </a:bodyPr>
          <a:lstStyle/>
          <a:p>
            <a:r>
              <a:rPr lang="en-US" sz="1900" b="1" dirty="0">
                <a:cs typeface="Readex Pro" pitchFamily="2" charset="-78"/>
              </a:rPr>
              <a:t>T-Shaped</a:t>
            </a:r>
            <a:endParaRPr lang="en-AE" sz="1900" dirty="0">
              <a:cs typeface="Readex Pro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8312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B2C7C-3321-3D72-240B-CFFA9FE39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F3D1D7-EEBC-B052-6BB2-ED5F9EF958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2AF97D97-3FFC-5A2D-C80C-BEE5FEB6C769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12D1FEDE-7629-22A9-8134-11840F4FAF7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F6772ACE-ECED-2E43-8608-E127830C8DAD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0B90BA98-0499-8137-0948-A5BF255CBCF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AAE430C-48AB-8E01-5C57-0331C2012E5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MATRIX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E569BEF-E628-123F-0F96-7C1B5EFA095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4A2BB9C-CC89-2FC9-6B70-B6E5FF3F3138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687C841B-5CF7-86DA-14D3-570EE3E17921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27D059A-D572-6E1D-604D-3A9F1A14A13D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Monitoring Production and Storage Areas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4EE7BFC-4A69-D679-A4F8-D570DF731BDD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748574DE-2A8B-DE8B-8DCF-FDA7BF4443E9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C904BB9-CDA3-014B-84D6-8A8AACA4B998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1A7665CE-1010-1BBA-58A9-B7DA18E16C1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E562459-CBCB-28C5-4DAE-8D5C9323E0E9}"/>
              </a:ext>
            </a:extLst>
          </p:cNvPr>
          <p:cNvGrpSpPr/>
          <p:nvPr/>
        </p:nvGrpSpPr>
        <p:grpSpPr>
          <a:xfrm>
            <a:off x="597893" y="685800"/>
            <a:ext cx="11019574" cy="5310384"/>
            <a:chOff x="597893" y="978346"/>
            <a:chExt cx="11019574" cy="531038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B55BF12-755B-2DE2-6856-70EC937A717A}"/>
                </a:ext>
              </a:extLst>
            </p:cNvPr>
            <p:cNvGrpSpPr/>
            <p:nvPr/>
          </p:nvGrpSpPr>
          <p:grpSpPr>
            <a:xfrm>
              <a:off x="7974097" y="978346"/>
              <a:ext cx="3638485" cy="278990"/>
              <a:chOff x="3215252" y="2135953"/>
              <a:chExt cx="2669063" cy="278990"/>
            </a:xfrm>
          </p:grpSpPr>
          <p:sp>
            <p:nvSpPr>
              <p:cNvPr id="322" name="Rectangle 321">
                <a:extLst>
                  <a:ext uri="{FF2B5EF4-FFF2-40B4-BE49-F238E27FC236}">
                    <a16:creationId xmlns:a16="http://schemas.microsoft.com/office/drawing/2014/main" id="{60010934-5C1E-834F-8CCA-D199FB269EED}"/>
                  </a:ext>
                </a:extLst>
              </p:cNvPr>
              <p:cNvSpPr/>
              <p:nvPr/>
            </p:nvSpPr>
            <p:spPr>
              <a:xfrm>
                <a:off x="3215252" y="2135953"/>
                <a:ext cx="812782" cy="278989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741B62F8-C640-92F6-D22B-C6D85C546D3A}"/>
                  </a:ext>
                </a:extLst>
              </p:cNvPr>
              <p:cNvSpPr/>
              <p:nvPr/>
            </p:nvSpPr>
            <p:spPr>
              <a:xfrm>
                <a:off x="4067890" y="2135953"/>
                <a:ext cx="988754" cy="278990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>
                        <a:lumMod val="75000"/>
                      </a:srgbClr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324" name="Rectangle 323">
                <a:extLst>
                  <a:ext uri="{FF2B5EF4-FFF2-40B4-BE49-F238E27FC236}">
                    <a16:creationId xmlns:a16="http://schemas.microsoft.com/office/drawing/2014/main" id="{CDDD226B-2F09-D02F-74F7-2429FA56D589}"/>
                  </a:ext>
                </a:extLst>
              </p:cNvPr>
              <p:cNvSpPr/>
              <p:nvPr/>
            </p:nvSpPr>
            <p:spPr>
              <a:xfrm>
                <a:off x="5096500" y="2135953"/>
                <a:ext cx="787815" cy="278989"/>
              </a:xfrm>
              <a:prstGeom prst="rect">
                <a:avLst/>
              </a:prstGeom>
              <a:noFill/>
              <a:ln w="1270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  <a:miter lim="800000"/>
              </a:ln>
              <a:effectLst/>
            </p:spPr>
            <p:txBody>
              <a:bodyPr lIns="36000" tIns="0" rIns="36000" bIns="36000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4EE00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kumimoji="0" lang="en-US" sz="13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9B67082-DB5D-A9DC-6327-7DA4FC5F46B7}"/>
                </a:ext>
              </a:extLst>
            </p:cNvPr>
            <p:cNvSpPr/>
            <p:nvPr/>
          </p:nvSpPr>
          <p:spPr>
            <a:xfrm>
              <a:off x="3631997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Nippon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DEAF6FE-31D0-3C8D-F587-DC2F4ABEEF3C}"/>
                </a:ext>
              </a:extLst>
            </p:cNvPr>
            <p:cNvSpPr/>
            <p:nvPr/>
          </p:nvSpPr>
          <p:spPr>
            <a:xfrm>
              <a:off x="3025176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Sumitomo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E073F19-BA75-09B0-B308-186847E2A23D}"/>
                </a:ext>
              </a:extLst>
            </p:cNvPr>
            <p:cNvSpPr/>
            <p:nvPr/>
          </p:nvSpPr>
          <p:spPr>
            <a:xfrm>
              <a:off x="2418355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Alcan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9906ED1-C4A6-91AC-36B6-3DB498C9BCE1}"/>
                </a:ext>
              </a:extLst>
            </p:cNvPr>
            <p:cNvSpPr/>
            <p:nvPr/>
          </p:nvSpPr>
          <p:spPr>
            <a:xfrm>
              <a:off x="1811534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Hydro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8474AE-70A3-6FBB-6921-13913A2408D2}"/>
                </a:ext>
              </a:extLst>
            </p:cNvPr>
            <p:cNvSpPr/>
            <p:nvPr/>
          </p:nvSpPr>
          <p:spPr>
            <a:xfrm>
              <a:off x="9794561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#1055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08C6D90-53FB-C1FD-5CE0-49C0075C9AB8}"/>
                </a:ext>
              </a:extLst>
            </p:cNvPr>
            <p:cNvSpPr/>
            <p:nvPr/>
          </p:nvSpPr>
          <p:spPr>
            <a:xfrm>
              <a:off x="9187740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#1029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D8D5502-36DD-0D27-9802-E20702530F20}"/>
                </a:ext>
              </a:extLst>
            </p:cNvPr>
            <p:cNvSpPr/>
            <p:nvPr/>
          </p:nvSpPr>
          <p:spPr>
            <a:xfrm>
              <a:off x="8580920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#1382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C2F6982-7E41-155B-29E7-0A76697D3960}"/>
                </a:ext>
              </a:extLst>
            </p:cNvPr>
            <p:cNvSpPr/>
            <p:nvPr/>
          </p:nvSpPr>
          <p:spPr>
            <a:xfrm>
              <a:off x="7974099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#1408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E06554C-ED2E-101D-83AE-6D2885E6C87C}"/>
                </a:ext>
              </a:extLst>
            </p:cNvPr>
            <p:cNvSpPr txBox="1"/>
            <p:nvPr/>
          </p:nvSpPr>
          <p:spPr>
            <a:xfrm>
              <a:off x="4939995" y="3996239"/>
              <a:ext cx="2330480" cy="30777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Production Lines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:a16="http://schemas.microsoft.com/office/drawing/2014/main" id="{ADBD91E4-F6F0-C955-CF6E-67C12EF28CC7}"/>
                </a:ext>
              </a:extLst>
            </p:cNvPr>
            <p:cNvSpPr/>
            <p:nvPr/>
          </p:nvSpPr>
          <p:spPr>
            <a:xfrm>
              <a:off x="5927397" y="4312511"/>
              <a:ext cx="351812" cy="295973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176D907-9BF4-D77C-C985-C58FB5C80087}"/>
                </a:ext>
              </a:extLst>
            </p:cNvPr>
            <p:cNvSpPr txBox="1"/>
            <p:nvPr/>
          </p:nvSpPr>
          <p:spPr>
            <a:xfrm>
              <a:off x="4664151" y="3657894"/>
              <a:ext cx="1400025" cy="30777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Suppliers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" name="Arrow: Down 28">
              <a:extLst>
                <a:ext uri="{FF2B5EF4-FFF2-40B4-BE49-F238E27FC236}">
                  <a16:creationId xmlns:a16="http://schemas.microsoft.com/office/drawing/2014/main" id="{C7F3D42F-19D3-DAAD-7CF0-C8E1DC7487DD}"/>
                </a:ext>
              </a:extLst>
            </p:cNvPr>
            <p:cNvSpPr/>
            <p:nvPr/>
          </p:nvSpPr>
          <p:spPr>
            <a:xfrm rot="16200000">
              <a:off x="7649036" y="3613331"/>
              <a:ext cx="262347" cy="396906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C7CDB375-BEC2-64EE-B3C4-25B3603A46EA}"/>
                </a:ext>
              </a:extLst>
            </p:cNvPr>
            <p:cNvSpPr/>
            <p:nvPr/>
          </p:nvSpPr>
          <p:spPr>
            <a:xfrm rot="5400000" flipH="1">
              <a:off x="4314088" y="3613331"/>
              <a:ext cx="262347" cy="396906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5ECC149-A636-4325-5B9E-C059FD46D90A}"/>
                </a:ext>
              </a:extLst>
            </p:cNvPr>
            <p:cNvSpPr txBox="1"/>
            <p:nvPr/>
          </p:nvSpPr>
          <p:spPr>
            <a:xfrm>
              <a:off x="6153637" y="3657894"/>
              <a:ext cx="1400025" cy="307777"/>
            </a:xfrm>
            <a:prstGeom prst="rect">
              <a:avLst/>
            </a:prstGeom>
            <a:solidFill>
              <a:srgbClr val="FEF8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Customers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5608B7E-5011-3B58-C8D1-94E79AD41521}"/>
                </a:ext>
              </a:extLst>
            </p:cNvPr>
            <p:cNvSpPr txBox="1"/>
            <p:nvPr/>
          </p:nvSpPr>
          <p:spPr>
            <a:xfrm>
              <a:off x="4945586" y="3319550"/>
              <a:ext cx="2330480" cy="307777"/>
            </a:xfrm>
            <a:prstGeom prst="rect">
              <a:avLst/>
            </a:prstGeom>
            <a:solidFill>
              <a:srgbClr val="F4EE00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Storage Areas</a:t>
              </a:r>
              <a:endParaRPr kumimoji="0" lang="en-A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3" name="Arrow: Down 32">
              <a:extLst>
                <a:ext uri="{FF2B5EF4-FFF2-40B4-BE49-F238E27FC236}">
                  <a16:creationId xmlns:a16="http://schemas.microsoft.com/office/drawing/2014/main" id="{E9A6F594-0EEB-A346-316C-32357D1433D9}"/>
                </a:ext>
              </a:extLst>
            </p:cNvPr>
            <p:cNvSpPr/>
            <p:nvPr/>
          </p:nvSpPr>
          <p:spPr>
            <a:xfrm rot="10800000">
              <a:off x="5927398" y="3013410"/>
              <a:ext cx="351812" cy="295973"/>
            </a:xfrm>
            <a:prstGeom prst="downArrow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EF46977-3556-3B83-B4D2-9A3BBAADC455}"/>
                </a:ext>
              </a:extLst>
            </p:cNvPr>
            <p:cNvSpPr/>
            <p:nvPr/>
          </p:nvSpPr>
          <p:spPr>
            <a:xfrm>
              <a:off x="11010646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#1134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A11AFE9-3C69-3CDC-0352-6D5E9E1D64EE}"/>
                </a:ext>
              </a:extLst>
            </p:cNvPr>
            <p:cNvSpPr/>
            <p:nvPr/>
          </p:nvSpPr>
          <p:spPr>
            <a:xfrm>
              <a:off x="10401381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#1906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FC4F20C-4437-80BA-50F0-B967C8878424}"/>
                </a:ext>
              </a:extLst>
            </p:cNvPr>
            <p:cNvSpPr/>
            <p:nvPr/>
          </p:nvSpPr>
          <p:spPr>
            <a:xfrm>
              <a:off x="1204713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Novelis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07D3AC1-1ECE-4A79-EA12-5BE6259C8B47}"/>
                </a:ext>
              </a:extLst>
            </p:cNvPr>
            <p:cNvSpPr/>
            <p:nvPr/>
          </p:nvSpPr>
          <p:spPr>
            <a:xfrm>
              <a:off x="597893" y="2977889"/>
              <a:ext cx="606821" cy="164225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vert="vert270" rtlCol="0" anchor="ctr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" pitchFamily="2" charset="-78"/>
                </a:rPr>
                <a:t>Alcoa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C5415D1-E212-A6FD-799F-CBE94E9CB96F}"/>
                </a:ext>
              </a:extLst>
            </p:cNvPr>
            <p:cNvSpPr/>
            <p:nvPr/>
          </p:nvSpPr>
          <p:spPr>
            <a:xfrm>
              <a:off x="4238817" y="5029943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Line 2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F9425A58-3FE8-AF4E-8142-95C56F95738F}"/>
                </a:ext>
              </a:extLst>
            </p:cNvPr>
            <p:cNvSpPr/>
            <p:nvPr/>
          </p:nvSpPr>
          <p:spPr>
            <a:xfrm>
              <a:off x="4238817" y="544934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Line 3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2200F1A9-266C-A50A-956B-147D84334D0D}"/>
                </a:ext>
              </a:extLst>
            </p:cNvPr>
            <p:cNvSpPr/>
            <p:nvPr/>
          </p:nvSpPr>
          <p:spPr>
            <a:xfrm>
              <a:off x="4238817" y="586874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Line 4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6A3856C2-145C-DEEB-A949-1ED1C5451B02}"/>
                </a:ext>
              </a:extLst>
            </p:cNvPr>
            <p:cNvSpPr/>
            <p:nvPr/>
          </p:nvSpPr>
          <p:spPr>
            <a:xfrm>
              <a:off x="4238817" y="4610545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Line 1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D294F364-1FDA-B2D6-D81E-C35C22788DFA}"/>
                </a:ext>
              </a:extLst>
            </p:cNvPr>
            <p:cNvSpPr/>
            <p:nvPr/>
          </p:nvSpPr>
          <p:spPr>
            <a:xfrm>
              <a:off x="3631997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1D700E49-D504-C626-3ABA-58856D75106F}"/>
                </a:ext>
              </a:extLst>
            </p:cNvPr>
            <p:cNvSpPr/>
            <p:nvPr/>
          </p:nvSpPr>
          <p:spPr>
            <a:xfrm>
              <a:off x="3025176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EC68F0DA-9A80-1151-2D66-AB5B365FA2C6}"/>
                </a:ext>
              </a:extLst>
            </p:cNvPr>
            <p:cNvSpPr/>
            <p:nvPr/>
          </p:nvSpPr>
          <p:spPr>
            <a:xfrm>
              <a:off x="2418355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D8FC0732-E608-C417-124F-67AAC442470C}"/>
                </a:ext>
              </a:extLst>
            </p:cNvPr>
            <p:cNvSpPr/>
            <p:nvPr/>
          </p:nvSpPr>
          <p:spPr>
            <a:xfrm>
              <a:off x="1811534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88D11E2A-96CC-376C-5432-839077AB433B}"/>
                </a:ext>
              </a:extLst>
            </p:cNvPr>
            <p:cNvSpPr/>
            <p:nvPr/>
          </p:nvSpPr>
          <p:spPr>
            <a:xfrm>
              <a:off x="120471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ABCF88C1-A3E3-0A39-A164-28BC76B0CFC0}"/>
                </a:ext>
              </a:extLst>
            </p:cNvPr>
            <p:cNvSpPr/>
            <p:nvPr/>
          </p:nvSpPr>
          <p:spPr>
            <a:xfrm>
              <a:off x="59789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D4541733-F88F-DC66-FCC8-1D129915F66B}"/>
                </a:ext>
              </a:extLst>
            </p:cNvPr>
            <p:cNvSpPr/>
            <p:nvPr/>
          </p:nvSpPr>
          <p:spPr>
            <a:xfrm>
              <a:off x="3631997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B5E5237E-5EA1-9603-7B8C-F56E4E0705F3}"/>
                </a:ext>
              </a:extLst>
            </p:cNvPr>
            <p:cNvSpPr/>
            <p:nvPr/>
          </p:nvSpPr>
          <p:spPr>
            <a:xfrm>
              <a:off x="3025176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03D53FF8-5D05-13C6-C3E1-DD22C1938EFF}"/>
                </a:ext>
              </a:extLst>
            </p:cNvPr>
            <p:cNvSpPr/>
            <p:nvPr/>
          </p:nvSpPr>
          <p:spPr>
            <a:xfrm>
              <a:off x="2418355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1DC22CB2-42E2-A19E-52DF-66CE38B2392F}"/>
                </a:ext>
              </a:extLst>
            </p:cNvPr>
            <p:cNvSpPr/>
            <p:nvPr/>
          </p:nvSpPr>
          <p:spPr>
            <a:xfrm>
              <a:off x="1811534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5FF6CE8F-E1B8-A764-90A1-4CDA6D9489CE}"/>
                </a:ext>
              </a:extLst>
            </p:cNvPr>
            <p:cNvSpPr/>
            <p:nvPr/>
          </p:nvSpPr>
          <p:spPr>
            <a:xfrm>
              <a:off x="120471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6041408C-146B-5D0D-4880-CA54D210DE03}"/>
                </a:ext>
              </a:extLst>
            </p:cNvPr>
            <p:cNvSpPr/>
            <p:nvPr/>
          </p:nvSpPr>
          <p:spPr>
            <a:xfrm>
              <a:off x="59789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62AC918C-B99C-5083-E12A-5C6F69B74B28}"/>
                </a:ext>
              </a:extLst>
            </p:cNvPr>
            <p:cNvSpPr/>
            <p:nvPr/>
          </p:nvSpPr>
          <p:spPr>
            <a:xfrm>
              <a:off x="3631997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3B7DB328-AA34-516C-4BD1-6A2045382FC1}"/>
                </a:ext>
              </a:extLst>
            </p:cNvPr>
            <p:cNvSpPr/>
            <p:nvPr/>
          </p:nvSpPr>
          <p:spPr>
            <a:xfrm>
              <a:off x="3025176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E3C025EF-8C38-9034-F2DC-EC1BC7EA9826}"/>
                </a:ext>
              </a:extLst>
            </p:cNvPr>
            <p:cNvSpPr/>
            <p:nvPr/>
          </p:nvSpPr>
          <p:spPr>
            <a:xfrm>
              <a:off x="2418355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214D917E-3D8A-AB60-44B5-6E0364C95F3D}"/>
                </a:ext>
              </a:extLst>
            </p:cNvPr>
            <p:cNvSpPr/>
            <p:nvPr/>
          </p:nvSpPr>
          <p:spPr>
            <a:xfrm>
              <a:off x="1811534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DB98CE96-545C-BC07-3CC9-2D6F4F1A0191}"/>
                </a:ext>
              </a:extLst>
            </p:cNvPr>
            <p:cNvSpPr/>
            <p:nvPr/>
          </p:nvSpPr>
          <p:spPr>
            <a:xfrm>
              <a:off x="120471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192F6A68-0056-513C-E9F1-EEFA1185AFA0}"/>
                </a:ext>
              </a:extLst>
            </p:cNvPr>
            <p:cNvSpPr/>
            <p:nvPr/>
          </p:nvSpPr>
          <p:spPr>
            <a:xfrm>
              <a:off x="59789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A3A4BDB7-FF50-A712-107B-390D40C17060}"/>
                </a:ext>
              </a:extLst>
            </p:cNvPr>
            <p:cNvSpPr/>
            <p:nvPr/>
          </p:nvSpPr>
          <p:spPr>
            <a:xfrm>
              <a:off x="3631997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7A1B47D5-2210-6A79-714D-5058C0CC2C17}"/>
                </a:ext>
              </a:extLst>
            </p:cNvPr>
            <p:cNvSpPr/>
            <p:nvPr/>
          </p:nvSpPr>
          <p:spPr>
            <a:xfrm>
              <a:off x="3025176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6B7D036C-73FD-0799-FAF3-8CC9E291707A}"/>
                </a:ext>
              </a:extLst>
            </p:cNvPr>
            <p:cNvSpPr/>
            <p:nvPr/>
          </p:nvSpPr>
          <p:spPr>
            <a:xfrm>
              <a:off x="2418355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15FAA6E9-38F5-94C1-8405-D2313F76E1C8}"/>
                </a:ext>
              </a:extLst>
            </p:cNvPr>
            <p:cNvSpPr/>
            <p:nvPr/>
          </p:nvSpPr>
          <p:spPr>
            <a:xfrm>
              <a:off x="1811534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3EB3161B-DA17-6967-3197-7B78D14A7801}"/>
                </a:ext>
              </a:extLst>
            </p:cNvPr>
            <p:cNvSpPr/>
            <p:nvPr/>
          </p:nvSpPr>
          <p:spPr>
            <a:xfrm>
              <a:off x="120471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66DB0FE9-2627-D696-D023-668A1FDFC7C4}"/>
                </a:ext>
              </a:extLst>
            </p:cNvPr>
            <p:cNvSpPr/>
            <p:nvPr/>
          </p:nvSpPr>
          <p:spPr>
            <a:xfrm>
              <a:off x="59789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FDB3BE1B-936C-E7D9-C132-AD0B30769E2A}"/>
                </a:ext>
              </a:extLst>
            </p:cNvPr>
            <p:cNvSpPr/>
            <p:nvPr/>
          </p:nvSpPr>
          <p:spPr>
            <a:xfrm>
              <a:off x="11008203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22922581-02EB-22C0-1334-3E9CBA3EF53D}"/>
                </a:ext>
              </a:extLst>
            </p:cNvPr>
            <p:cNvSpPr/>
            <p:nvPr/>
          </p:nvSpPr>
          <p:spPr>
            <a:xfrm>
              <a:off x="10401381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8503C2C2-CB5F-75EB-9B73-3458223DE0E4}"/>
                </a:ext>
              </a:extLst>
            </p:cNvPr>
            <p:cNvSpPr/>
            <p:nvPr/>
          </p:nvSpPr>
          <p:spPr>
            <a:xfrm>
              <a:off x="9794560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E2D85957-A2F0-1BB8-24BA-F12614AF6549}"/>
                </a:ext>
              </a:extLst>
            </p:cNvPr>
            <p:cNvSpPr/>
            <p:nvPr/>
          </p:nvSpPr>
          <p:spPr>
            <a:xfrm>
              <a:off x="9187739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790E692A-EDEA-BDB1-1CAF-B662BA709A3E}"/>
                </a:ext>
              </a:extLst>
            </p:cNvPr>
            <p:cNvSpPr/>
            <p:nvPr/>
          </p:nvSpPr>
          <p:spPr>
            <a:xfrm>
              <a:off x="8580918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1564A11E-B1CD-FBFA-A7A7-BF8FC1998CFC}"/>
                </a:ext>
              </a:extLst>
            </p:cNvPr>
            <p:cNvSpPr/>
            <p:nvPr/>
          </p:nvSpPr>
          <p:spPr>
            <a:xfrm>
              <a:off x="7974098" y="4610545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CB062341-8A88-8EF6-FE16-9DE55FE10B57}"/>
                </a:ext>
              </a:extLst>
            </p:cNvPr>
            <p:cNvSpPr/>
            <p:nvPr/>
          </p:nvSpPr>
          <p:spPr>
            <a:xfrm>
              <a:off x="11008203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0D2B9315-4A96-B598-6291-BA7C8874CB13}"/>
                </a:ext>
              </a:extLst>
            </p:cNvPr>
            <p:cNvSpPr/>
            <p:nvPr/>
          </p:nvSpPr>
          <p:spPr>
            <a:xfrm>
              <a:off x="10401381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2F4D113A-1BD0-7C85-89DB-6AE74B30B8A2}"/>
                </a:ext>
              </a:extLst>
            </p:cNvPr>
            <p:cNvSpPr/>
            <p:nvPr/>
          </p:nvSpPr>
          <p:spPr>
            <a:xfrm>
              <a:off x="9794560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50B61759-FD4C-C74A-02A0-C41F3734AF40}"/>
                </a:ext>
              </a:extLst>
            </p:cNvPr>
            <p:cNvSpPr/>
            <p:nvPr/>
          </p:nvSpPr>
          <p:spPr>
            <a:xfrm>
              <a:off x="9187739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3AC0A7F2-B680-D59B-D859-C39DDD7D314A}"/>
                </a:ext>
              </a:extLst>
            </p:cNvPr>
            <p:cNvSpPr/>
            <p:nvPr/>
          </p:nvSpPr>
          <p:spPr>
            <a:xfrm>
              <a:off x="8580918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1F6EE4F1-9F9D-5506-45E2-6E0691BDC786}"/>
                </a:ext>
              </a:extLst>
            </p:cNvPr>
            <p:cNvSpPr/>
            <p:nvPr/>
          </p:nvSpPr>
          <p:spPr>
            <a:xfrm>
              <a:off x="7974098" y="5029943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4573B76B-738C-3F8B-0113-AFE103B4C64C}"/>
                </a:ext>
              </a:extLst>
            </p:cNvPr>
            <p:cNvSpPr/>
            <p:nvPr/>
          </p:nvSpPr>
          <p:spPr>
            <a:xfrm>
              <a:off x="11008203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7AACC072-ECE9-EA23-CDDE-4689A5590BE1}"/>
                </a:ext>
              </a:extLst>
            </p:cNvPr>
            <p:cNvSpPr/>
            <p:nvPr/>
          </p:nvSpPr>
          <p:spPr>
            <a:xfrm>
              <a:off x="10401381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A69581A2-6A04-D62B-692B-B9DF6529A29E}"/>
                </a:ext>
              </a:extLst>
            </p:cNvPr>
            <p:cNvSpPr/>
            <p:nvPr/>
          </p:nvSpPr>
          <p:spPr>
            <a:xfrm>
              <a:off x="9794560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D1B236A7-F613-C6B7-F586-6031F71D4A25}"/>
                </a:ext>
              </a:extLst>
            </p:cNvPr>
            <p:cNvSpPr/>
            <p:nvPr/>
          </p:nvSpPr>
          <p:spPr>
            <a:xfrm>
              <a:off x="9187739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EF7E285C-B48A-C97E-8435-0E1A72F60BD3}"/>
                </a:ext>
              </a:extLst>
            </p:cNvPr>
            <p:cNvSpPr/>
            <p:nvPr/>
          </p:nvSpPr>
          <p:spPr>
            <a:xfrm>
              <a:off x="8580918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83A724C1-DD46-9B3F-610B-C70524B99B3F}"/>
                </a:ext>
              </a:extLst>
            </p:cNvPr>
            <p:cNvSpPr/>
            <p:nvPr/>
          </p:nvSpPr>
          <p:spPr>
            <a:xfrm>
              <a:off x="7974098" y="54493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A18BACD9-ABDC-9548-FA85-2A76A1284946}"/>
                </a:ext>
              </a:extLst>
            </p:cNvPr>
            <p:cNvSpPr/>
            <p:nvPr/>
          </p:nvSpPr>
          <p:spPr>
            <a:xfrm>
              <a:off x="11008203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99914E6F-5FC0-8EB2-060E-F88BFB635761}"/>
                </a:ext>
              </a:extLst>
            </p:cNvPr>
            <p:cNvSpPr/>
            <p:nvPr/>
          </p:nvSpPr>
          <p:spPr>
            <a:xfrm>
              <a:off x="10401381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821362E9-0CE5-71CD-D78C-246D727FBEF9}"/>
                </a:ext>
              </a:extLst>
            </p:cNvPr>
            <p:cNvSpPr/>
            <p:nvPr/>
          </p:nvSpPr>
          <p:spPr>
            <a:xfrm>
              <a:off x="9794560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2E117D62-773F-1794-0DA4-5F07655F8320}"/>
                </a:ext>
              </a:extLst>
            </p:cNvPr>
            <p:cNvSpPr/>
            <p:nvPr/>
          </p:nvSpPr>
          <p:spPr>
            <a:xfrm>
              <a:off x="9187739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9C095989-51D7-0875-EEE6-C2F0E113B60B}"/>
                </a:ext>
              </a:extLst>
            </p:cNvPr>
            <p:cNvSpPr/>
            <p:nvPr/>
          </p:nvSpPr>
          <p:spPr>
            <a:xfrm>
              <a:off x="8580918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A26CEA2E-71B0-30A8-512E-6E7FFF2DF870}"/>
                </a:ext>
              </a:extLst>
            </p:cNvPr>
            <p:cNvSpPr/>
            <p:nvPr/>
          </p:nvSpPr>
          <p:spPr>
            <a:xfrm>
              <a:off x="7974098" y="5868741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5FEB9115-E33A-CEAC-D34A-C26653E7F8E8}"/>
                </a:ext>
              </a:extLst>
            </p:cNvPr>
            <p:cNvSpPr/>
            <p:nvPr/>
          </p:nvSpPr>
          <p:spPr>
            <a:xfrm>
              <a:off x="4238817" y="1726471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W/H 2</a:t>
              </a:r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3D46C466-B7BA-A240-CFB3-16970ACAEE7B}"/>
                </a:ext>
              </a:extLst>
            </p:cNvPr>
            <p:cNvSpPr/>
            <p:nvPr/>
          </p:nvSpPr>
          <p:spPr>
            <a:xfrm>
              <a:off x="4238817" y="2145869"/>
              <a:ext cx="3735280" cy="422218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W/H 3</a:t>
              </a:r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4DB0F5B6-2815-E3E5-9D38-E93F3D4E6E47}"/>
                </a:ext>
              </a:extLst>
            </p:cNvPr>
            <p:cNvSpPr/>
            <p:nvPr/>
          </p:nvSpPr>
          <p:spPr>
            <a:xfrm>
              <a:off x="4238817" y="2569526"/>
              <a:ext cx="3735280" cy="41733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W/H 4</a:t>
              </a:r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73C729BA-1E71-70BB-3E74-27F6BEA84ADA}"/>
                </a:ext>
              </a:extLst>
            </p:cNvPr>
            <p:cNvSpPr/>
            <p:nvPr/>
          </p:nvSpPr>
          <p:spPr>
            <a:xfrm>
              <a:off x="4238817" y="1311330"/>
              <a:ext cx="3735280" cy="419989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</a:rPr>
                <a:t>W/H 1</a:t>
              </a:r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7A09A064-0A00-B885-9F8F-87C07D84B0E5}"/>
                </a:ext>
              </a:extLst>
            </p:cNvPr>
            <p:cNvSpPr/>
            <p:nvPr/>
          </p:nvSpPr>
          <p:spPr>
            <a:xfrm>
              <a:off x="3631997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606CDAE0-8DED-D1B9-6128-C98513E8ED3D}"/>
                </a:ext>
              </a:extLst>
            </p:cNvPr>
            <p:cNvSpPr/>
            <p:nvPr/>
          </p:nvSpPr>
          <p:spPr>
            <a:xfrm>
              <a:off x="3025176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0A08094F-FF8F-079F-CC0C-BD55CCF39B12}"/>
                </a:ext>
              </a:extLst>
            </p:cNvPr>
            <p:cNvSpPr/>
            <p:nvPr/>
          </p:nvSpPr>
          <p:spPr>
            <a:xfrm>
              <a:off x="2418355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307F020C-9357-1FD8-D78E-06FFB434158D}"/>
                </a:ext>
              </a:extLst>
            </p:cNvPr>
            <p:cNvSpPr/>
            <p:nvPr/>
          </p:nvSpPr>
          <p:spPr>
            <a:xfrm>
              <a:off x="1811534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669FBE97-6C2F-7BA6-9935-226B1709AEA3}"/>
                </a:ext>
              </a:extLst>
            </p:cNvPr>
            <p:cNvSpPr/>
            <p:nvPr/>
          </p:nvSpPr>
          <p:spPr>
            <a:xfrm>
              <a:off x="120471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80C6A09F-8E5C-5CF1-166C-2ED11372AAC2}"/>
                </a:ext>
              </a:extLst>
            </p:cNvPr>
            <p:cNvSpPr/>
            <p:nvPr/>
          </p:nvSpPr>
          <p:spPr>
            <a:xfrm>
              <a:off x="59789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B5368DCA-BE85-FBCC-714C-E7E832CFEA7F}"/>
                </a:ext>
              </a:extLst>
            </p:cNvPr>
            <p:cNvSpPr/>
            <p:nvPr/>
          </p:nvSpPr>
          <p:spPr>
            <a:xfrm>
              <a:off x="3631997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4EFCDC02-8E8F-D281-38D8-A007663AD2FF}"/>
                </a:ext>
              </a:extLst>
            </p:cNvPr>
            <p:cNvSpPr/>
            <p:nvPr/>
          </p:nvSpPr>
          <p:spPr>
            <a:xfrm>
              <a:off x="3025176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DE049EE5-5756-F277-887F-A2C3A68AD31E}"/>
                </a:ext>
              </a:extLst>
            </p:cNvPr>
            <p:cNvSpPr/>
            <p:nvPr/>
          </p:nvSpPr>
          <p:spPr>
            <a:xfrm>
              <a:off x="2418355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512278C6-5AFE-AA3B-7192-A91696E7EC9A}"/>
                </a:ext>
              </a:extLst>
            </p:cNvPr>
            <p:cNvSpPr/>
            <p:nvPr/>
          </p:nvSpPr>
          <p:spPr>
            <a:xfrm>
              <a:off x="1811534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13640874-5A07-548B-12D8-476564BDDB69}"/>
                </a:ext>
              </a:extLst>
            </p:cNvPr>
            <p:cNvSpPr/>
            <p:nvPr/>
          </p:nvSpPr>
          <p:spPr>
            <a:xfrm>
              <a:off x="120471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22832E36-AAEE-15D8-0A7E-8C63D1D4658A}"/>
                </a:ext>
              </a:extLst>
            </p:cNvPr>
            <p:cNvSpPr/>
            <p:nvPr/>
          </p:nvSpPr>
          <p:spPr>
            <a:xfrm>
              <a:off x="59789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8009FEA6-C9FF-3121-686A-E1B594F30BDA}"/>
                </a:ext>
              </a:extLst>
            </p:cNvPr>
            <p:cNvSpPr/>
            <p:nvPr/>
          </p:nvSpPr>
          <p:spPr>
            <a:xfrm>
              <a:off x="3631997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EA5452C9-0DD4-B787-97E0-C171E376BDFE}"/>
                </a:ext>
              </a:extLst>
            </p:cNvPr>
            <p:cNvSpPr/>
            <p:nvPr/>
          </p:nvSpPr>
          <p:spPr>
            <a:xfrm>
              <a:off x="3025176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901A6AB8-FEDE-7F37-D096-9A54616E7DBB}"/>
                </a:ext>
              </a:extLst>
            </p:cNvPr>
            <p:cNvSpPr/>
            <p:nvPr/>
          </p:nvSpPr>
          <p:spPr>
            <a:xfrm>
              <a:off x="2418355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A5ED9211-15D7-7370-1662-16BC8788D6DA}"/>
                </a:ext>
              </a:extLst>
            </p:cNvPr>
            <p:cNvSpPr/>
            <p:nvPr/>
          </p:nvSpPr>
          <p:spPr>
            <a:xfrm>
              <a:off x="1811534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63CDD7E8-2629-D2C7-A668-564450784DD6}"/>
                </a:ext>
              </a:extLst>
            </p:cNvPr>
            <p:cNvSpPr/>
            <p:nvPr/>
          </p:nvSpPr>
          <p:spPr>
            <a:xfrm>
              <a:off x="120471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E6233BB0-C991-EF13-DC7F-7CA074E85482}"/>
                </a:ext>
              </a:extLst>
            </p:cNvPr>
            <p:cNvSpPr/>
            <p:nvPr/>
          </p:nvSpPr>
          <p:spPr>
            <a:xfrm>
              <a:off x="59789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71F474F6-24AA-74B1-917F-C2064A5AE738}"/>
                </a:ext>
              </a:extLst>
            </p:cNvPr>
            <p:cNvSpPr/>
            <p:nvPr/>
          </p:nvSpPr>
          <p:spPr>
            <a:xfrm>
              <a:off x="3631997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56ECAAB3-B1AB-0B66-E418-773B5CA15BE7}"/>
                </a:ext>
              </a:extLst>
            </p:cNvPr>
            <p:cNvSpPr/>
            <p:nvPr/>
          </p:nvSpPr>
          <p:spPr>
            <a:xfrm>
              <a:off x="3025176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059DC2E6-3454-35B4-FE1A-83D7D36EF518}"/>
                </a:ext>
              </a:extLst>
            </p:cNvPr>
            <p:cNvSpPr/>
            <p:nvPr/>
          </p:nvSpPr>
          <p:spPr>
            <a:xfrm>
              <a:off x="2418355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7F237FD7-4251-5108-6CC0-F6B3CEE7AAD2}"/>
                </a:ext>
              </a:extLst>
            </p:cNvPr>
            <p:cNvSpPr/>
            <p:nvPr/>
          </p:nvSpPr>
          <p:spPr>
            <a:xfrm>
              <a:off x="1811534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0C522F55-778C-10FB-966C-F571763527E8}"/>
                </a:ext>
              </a:extLst>
            </p:cNvPr>
            <p:cNvSpPr/>
            <p:nvPr/>
          </p:nvSpPr>
          <p:spPr>
            <a:xfrm>
              <a:off x="120471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3CA178F8-E4C0-28F9-4965-5F2AFA14801B}"/>
                </a:ext>
              </a:extLst>
            </p:cNvPr>
            <p:cNvSpPr/>
            <p:nvPr/>
          </p:nvSpPr>
          <p:spPr>
            <a:xfrm>
              <a:off x="59789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4CC63CCA-9601-CD11-48AC-7893D1E109AF}"/>
                </a:ext>
              </a:extLst>
            </p:cNvPr>
            <p:cNvSpPr/>
            <p:nvPr/>
          </p:nvSpPr>
          <p:spPr>
            <a:xfrm>
              <a:off x="11008203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C8FDC437-AA13-BE28-6B0F-C802B2280555}"/>
                </a:ext>
              </a:extLst>
            </p:cNvPr>
            <p:cNvSpPr/>
            <p:nvPr/>
          </p:nvSpPr>
          <p:spPr>
            <a:xfrm>
              <a:off x="10401381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0AFB67CB-5360-8DA7-264F-DA115DDB3AFA}"/>
                </a:ext>
              </a:extLst>
            </p:cNvPr>
            <p:cNvSpPr/>
            <p:nvPr/>
          </p:nvSpPr>
          <p:spPr>
            <a:xfrm>
              <a:off x="9794560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47627FC3-6FF4-C142-8450-53A6D3F62D9F}"/>
                </a:ext>
              </a:extLst>
            </p:cNvPr>
            <p:cNvSpPr/>
            <p:nvPr/>
          </p:nvSpPr>
          <p:spPr>
            <a:xfrm>
              <a:off x="9187739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00D5564F-14BF-12C9-3FA1-928F9A4FD30E}"/>
                </a:ext>
              </a:extLst>
            </p:cNvPr>
            <p:cNvSpPr/>
            <p:nvPr/>
          </p:nvSpPr>
          <p:spPr>
            <a:xfrm>
              <a:off x="8580918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85EA3CF1-D5DC-937C-5847-DF0591BB27FA}"/>
                </a:ext>
              </a:extLst>
            </p:cNvPr>
            <p:cNvSpPr/>
            <p:nvPr/>
          </p:nvSpPr>
          <p:spPr>
            <a:xfrm>
              <a:off x="7974098" y="1311330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275A5CEF-F2AB-F053-5561-1335B6DD4D34}"/>
                </a:ext>
              </a:extLst>
            </p:cNvPr>
            <p:cNvSpPr/>
            <p:nvPr/>
          </p:nvSpPr>
          <p:spPr>
            <a:xfrm>
              <a:off x="11008203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EA63FBA4-C7DD-03BD-8D79-802F83D6355D}"/>
                </a:ext>
              </a:extLst>
            </p:cNvPr>
            <p:cNvSpPr/>
            <p:nvPr/>
          </p:nvSpPr>
          <p:spPr>
            <a:xfrm>
              <a:off x="10401381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C743F669-CD00-C866-5ADA-3633633D8630}"/>
                </a:ext>
              </a:extLst>
            </p:cNvPr>
            <p:cNvSpPr/>
            <p:nvPr/>
          </p:nvSpPr>
          <p:spPr>
            <a:xfrm>
              <a:off x="9794560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AA2753CC-E28A-AB07-76BC-B79214CD8F12}"/>
                </a:ext>
              </a:extLst>
            </p:cNvPr>
            <p:cNvSpPr/>
            <p:nvPr/>
          </p:nvSpPr>
          <p:spPr>
            <a:xfrm>
              <a:off x="9187739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71D9183B-FFA8-009A-1E48-37EAFC1BCE0D}"/>
                </a:ext>
              </a:extLst>
            </p:cNvPr>
            <p:cNvSpPr/>
            <p:nvPr/>
          </p:nvSpPr>
          <p:spPr>
            <a:xfrm>
              <a:off x="8580918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9B538ABD-4F46-9511-D390-779886E583C6}"/>
                </a:ext>
              </a:extLst>
            </p:cNvPr>
            <p:cNvSpPr/>
            <p:nvPr/>
          </p:nvSpPr>
          <p:spPr>
            <a:xfrm>
              <a:off x="7974098" y="1730728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3E3843C3-60FB-5000-8316-1FE4B2D30739}"/>
                </a:ext>
              </a:extLst>
            </p:cNvPr>
            <p:cNvSpPr/>
            <p:nvPr/>
          </p:nvSpPr>
          <p:spPr>
            <a:xfrm>
              <a:off x="11008203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7769D79C-A8F3-4ADA-7359-6FB7CC6FCBD4}"/>
                </a:ext>
              </a:extLst>
            </p:cNvPr>
            <p:cNvSpPr/>
            <p:nvPr/>
          </p:nvSpPr>
          <p:spPr>
            <a:xfrm>
              <a:off x="10401381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CD988C97-710E-FA4D-68B3-ED24B7BD2D25}"/>
                </a:ext>
              </a:extLst>
            </p:cNvPr>
            <p:cNvSpPr/>
            <p:nvPr/>
          </p:nvSpPr>
          <p:spPr>
            <a:xfrm>
              <a:off x="9794560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FFFBFD5B-7CF4-6A1D-DEDD-E66D89DD9F8E}"/>
                </a:ext>
              </a:extLst>
            </p:cNvPr>
            <p:cNvSpPr/>
            <p:nvPr/>
          </p:nvSpPr>
          <p:spPr>
            <a:xfrm>
              <a:off x="9187739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AAC08C45-410A-CC84-9DC3-F9BE17D70800}"/>
                </a:ext>
              </a:extLst>
            </p:cNvPr>
            <p:cNvSpPr/>
            <p:nvPr/>
          </p:nvSpPr>
          <p:spPr>
            <a:xfrm>
              <a:off x="8580918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5AF77C15-3096-547E-9993-3719ACDF3717}"/>
                </a:ext>
              </a:extLst>
            </p:cNvPr>
            <p:cNvSpPr/>
            <p:nvPr/>
          </p:nvSpPr>
          <p:spPr>
            <a:xfrm>
              <a:off x="7974098" y="21501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4EE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4EE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0EB0ACE1-20B3-5B83-7CC8-23199D5F5B68}"/>
                </a:ext>
              </a:extLst>
            </p:cNvPr>
            <p:cNvSpPr/>
            <p:nvPr/>
          </p:nvSpPr>
          <p:spPr>
            <a:xfrm>
              <a:off x="11008203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7CA9934A-4108-3634-2A27-F308A0AAFCE6}"/>
                </a:ext>
              </a:extLst>
            </p:cNvPr>
            <p:cNvSpPr/>
            <p:nvPr/>
          </p:nvSpPr>
          <p:spPr>
            <a:xfrm>
              <a:off x="10401381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5039AD2D-2BE4-15F4-C3F0-7873670FF820}"/>
                </a:ext>
              </a:extLst>
            </p:cNvPr>
            <p:cNvSpPr/>
            <p:nvPr/>
          </p:nvSpPr>
          <p:spPr>
            <a:xfrm>
              <a:off x="9794560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BF9000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BF9000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22822E4C-FDA0-03CA-9DF8-27848BD167C8}"/>
                </a:ext>
              </a:extLst>
            </p:cNvPr>
            <p:cNvSpPr/>
            <p:nvPr/>
          </p:nvSpPr>
          <p:spPr>
            <a:xfrm>
              <a:off x="9187739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2FA0829D-584C-93ED-3EE4-C55E837BBB31}"/>
                </a:ext>
              </a:extLst>
            </p:cNvPr>
            <p:cNvSpPr/>
            <p:nvPr/>
          </p:nvSpPr>
          <p:spPr>
            <a:xfrm>
              <a:off x="8580918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6155E042-0E44-B52B-053B-B7D4DD3D2231}"/>
                </a:ext>
              </a:extLst>
            </p:cNvPr>
            <p:cNvSpPr/>
            <p:nvPr/>
          </p:nvSpPr>
          <p:spPr>
            <a:xfrm>
              <a:off x="7974098" y="2569526"/>
              <a:ext cx="606821" cy="419989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Readex Pro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810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4F8E5-BD4C-01A9-7F2C-031C443B5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499D116-46C1-7EE0-6FC8-008111371318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46906A5A-B88C-4DB2-14F5-CE8C5C966AE3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92E17578-089D-BCCE-BA3C-95F0E732C506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3105BF4-FBC4-B69D-36C6-248C2C594DE5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8B792EC-D477-12F9-6196-292B0A60B973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3B61981-682A-4E05-848D-2D2F9EE9EAB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MATRIX DIAGRAM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685D6276-7924-F497-259D-D4CC78922F00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10A20825-A8B2-0AA6-DEA8-A43E0AD0C2F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C029B38-3957-78E5-2A34-5619D7916A34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F2E25173-4489-20CC-42A8-893A99170A4A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Aligning Projects with Current Capabilities in 4 Plants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06157477-DCC9-316C-F3B1-358911FA4A41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5723F034-4629-7ACE-1C10-A614D83EE810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949DB522-997F-2AEF-28B6-2A92E45D9466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11384C3-0578-6B19-1E36-2A9F87F91D1F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D32DD3A-7650-DC4F-822B-B2F596946230}"/>
              </a:ext>
            </a:extLst>
          </p:cNvPr>
          <p:cNvGrpSpPr/>
          <p:nvPr/>
        </p:nvGrpSpPr>
        <p:grpSpPr>
          <a:xfrm>
            <a:off x="2062771" y="650265"/>
            <a:ext cx="9113296" cy="5310384"/>
            <a:chOff x="2062771" y="974635"/>
            <a:chExt cx="9113296" cy="531038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7EF53EC2-B1FA-F9ED-7B13-E2C20731728F}"/>
                </a:ext>
              </a:extLst>
            </p:cNvPr>
            <p:cNvGrpSpPr/>
            <p:nvPr/>
          </p:nvGrpSpPr>
          <p:grpSpPr>
            <a:xfrm>
              <a:off x="4964104" y="985697"/>
              <a:ext cx="2264889" cy="2261948"/>
              <a:chOff x="3439556" y="1111367"/>
              <a:chExt cx="2264889" cy="2296756"/>
            </a:xfrm>
          </p:grpSpPr>
          <p:sp>
            <p:nvSpPr>
              <p:cNvPr id="180" name="Diamond 179">
                <a:extLst>
                  <a:ext uri="{FF2B5EF4-FFF2-40B4-BE49-F238E27FC236}">
                    <a16:creationId xmlns:a16="http://schemas.microsoft.com/office/drawing/2014/main" id="{19CA753A-6768-DEF1-F3E9-678BBC1927E1}"/>
                  </a:ext>
                </a:extLst>
              </p:cNvPr>
              <p:cNvSpPr/>
              <p:nvPr/>
            </p:nvSpPr>
            <p:spPr>
              <a:xfrm>
                <a:off x="4345556" y="2947411"/>
                <a:ext cx="452888" cy="460712"/>
              </a:xfrm>
              <a:prstGeom prst="diamond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AE" sz="24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25C927FD-9B99-DDB6-B0D1-D476AB29E1EB}"/>
                  </a:ext>
                </a:extLst>
              </p:cNvPr>
              <p:cNvGrpSpPr/>
              <p:nvPr/>
            </p:nvGrpSpPr>
            <p:grpSpPr>
              <a:xfrm>
                <a:off x="4118526" y="2717902"/>
                <a:ext cx="906949" cy="460712"/>
                <a:chOff x="4086356" y="2694804"/>
                <a:chExt cx="970034" cy="492758"/>
              </a:xfrm>
            </p:grpSpPr>
            <p:sp>
              <p:nvSpPr>
                <p:cNvPr id="210" name="Diamond 209">
                  <a:extLst>
                    <a:ext uri="{FF2B5EF4-FFF2-40B4-BE49-F238E27FC236}">
                      <a16:creationId xmlns:a16="http://schemas.microsoft.com/office/drawing/2014/main" id="{19F319B7-7D00-C3FD-8CC3-E5DA3734EC9D}"/>
                    </a:ext>
                  </a:extLst>
                </p:cNvPr>
                <p:cNvSpPr/>
                <p:nvPr/>
              </p:nvSpPr>
              <p:spPr>
                <a:xfrm>
                  <a:off x="4572000" y="269480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11" name="Diamond 210">
                  <a:extLst>
                    <a:ext uri="{FF2B5EF4-FFF2-40B4-BE49-F238E27FC236}">
                      <a16:creationId xmlns:a16="http://schemas.microsoft.com/office/drawing/2014/main" id="{30FD8EEE-C7A2-48D9-64DD-E0365ADD540D}"/>
                    </a:ext>
                  </a:extLst>
                </p:cNvPr>
                <p:cNvSpPr/>
                <p:nvPr/>
              </p:nvSpPr>
              <p:spPr>
                <a:xfrm>
                  <a:off x="4086356" y="269480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01547F2A-8436-C890-5D57-C1B95BC3BB95}"/>
                  </a:ext>
                </a:extLst>
              </p:cNvPr>
              <p:cNvGrpSpPr/>
              <p:nvPr/>
            </p:nvGrpSpPr>
            <p:grpSpPr>
              <a:xfrm>
                <a:off x="3892836" y="2488397"/>
                <a:ext cx="1358329" cy="460712"/>
                <a:chOff x="3842815" y="2446284"/>
                <a:chExt cx="1452810" cy="492758"/>
              </a:xfrm>
            </p:grpSpPr>
            <p:sp>
              <p:nvSpPr>
                <p:cNvPr id="207" name="Diamond 206">
                  <a:extLst>
                    <a:ext uri="{FF2B5EF4-FFF2-40B4-BE49-F238E27FC236}">
                      <a16:creationId xmlns:a16="http://schemas.microsoft.com/office/drawing/2014/main" id="{0EF81B3C-9FC7-6C4E-D08C-F84676BD77C8}"/>
                    </a:ext>
                  </a:extLst>
                </p:cNvPr>
                <p:cNvSpPr/>
                <p:nvPr/>
              </p:nvSpPr>
              <p:spPr>
                <a:xfrm>
                  <a:off x="432702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8" name="Diamond 207">
                  <a:extLst>
                    <a:ext uri="{FF2B5EF4-FFF2-40B4-BE49-F238E27FC236}">
                      <a16:creationId xmlns:a16="http://schemas.microsoft.com/office/drawing/2014/main" id="{728570F2-0D2D-59F7-C2ED-17C8BCABC9EB}"/>
                    </a:ext>
                  </a:extLst>
                </p:cNvPr>
                <p:cNvSpPr/>
                <p:nvPr/>
              </p:nvSpPr>
              <p:spPr>
                <a:xfrm>
                  <a:off x="384281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9" name="Diamond 208">
                  <a:extLst>
                    <a:ext uri="{FF2B5EF4-FFF2-40B4-BE49-F238E27FC236}">
                      <a16:creationId xmlns:a16="http://schemas.microsoft.com/office/drawing/2014/main" id="{DC28A817-166F-60A6-A5ED-CE701D68C126}"/>
                    </a:ext>
                  </a:extLst>
                </p:cNvPr>
                <p:cNvSpPr/>
                <p:nvPr/>
              </p:nvSpPr>
              <p:spPr>
                <a:xfrm>
                  <a:off x="4811235" y="2446284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2FBE4294-55D9-E785-FB5B-8B091F68B8B2}"/>
                  </a:ext>
                </a:extLst>
              </p:cNvPr>
              <p:cNvGrpSpPr/>
              <p:nvPr/>
            </p:nvGrpSpPr>
            <p:grpSpPr>
              <a:xfrm>
                <a:off x="3666629" y="2258892"/>
                <a:ext cx="1810744" cy="460712"/>
                <a:chOff x="3603799" y="2199271"/>
                <a:chExt cx="1936694" cy="492758"/>
              </a:xfrm>
            </p:grpSpPr>
            <p:sp>
              <p:nvSpPr>
                <p:cNvPr id="203" name="Diamond 202">
                  <a:extLst>
                    <a:ext uri="{FF2B5EF4-FFF2-40B4-BE49-F238E27FC236}">
                      <a16:creationId xmlns:a16="http://schemas.microsoft.com/office/drawing/2014/main" id="{57262E51-EFAF-B3D0-BE0E-4D615515F8F0}"/>
                    </a:ext>
                  </a:extLst>
                </p:cNvPr>
                <p:cNvSpPr/>
                <p:nvPr/>
              </p:nvSpPr>
              <p:spPr>
                <a:xfrm>
                  <a:off x="4087900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4" name="Diamond 203">
                  <a:extLst>
                    <a:ext uri="{FF2B5EF4-FFF2-40B4-BE49-F238E27FC236}">
                      <a16:creationId xmlns:a16="http://schemas.microsoft.com/office/drawing/2014/main" id="{EAA1E970-35C5-2262-683B-ECF8757B0540}"/>
                    </a:ext>
                  </a:extLst>
                </p:cNvPr>
                <p:cNvSpPr/>
                <p:nvPr/>
              </p:nvSpPr>
              <p:spPr>
                <a:xfrm>
                  <a:off x="3603799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5" name="Diamond 204">
                  <a:extLst>
                    <a:ext uri="{FF2B5EF4-FFF2-40B4-BE49-F238E27FC236}">
                      <a16:creationId xmlns:a16="http://schemas.microsoft.com/office/drawing/2014/main" id="{8C658033-D9DC-BECF-6BD1-7F75B3C1CE4C}"/>
                    </a:ext>
                  </a:extLst>
                </p:cNvPr>
                <p:cNvSpPr/>
                <p:nvPr/>
              </p:nvSpPr>
              <p:spPr>
                <a:xfrm>
                  <a:off x="4572001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6" name="Diamond 205">
                  <a:extLst>
                    <a:ext uri="{FF2B5EF4-FFF2-40B4-BE49-F238E27FC236}">
                      <a16:creationId xmlns:a16="http://schemas.microsoft.com/office/drawing/2014/main" id="{A3B17837-B644-ED76-A75E-46BFFD21A06E}"/>
                    </a:ext>
                  </a:extLst>
                </p:cNvPr>
                <p:cNvSpPr/>
                <p:nvPr/>
              </p:nvSpPr>
              <p:spPr>
                <a:xfrm>
                  <a:off x="5056103" y="219927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988F4D02-2ED8-1002-2818-4BFD5BF6AED5}"/>
                  </a:ext>
                </a:extLst>
              </p:cNvPr>
              <p:cNvGrpSpPr/>
              <p:nvPr/>
            </p:nvGrpSpPr>
            <p:grpSpPr>
              <a:xfrm>
                <a:off x="3439556" y="2029387"/>
                <a:ext cx="2264889" cy="460712"/>
                <a:chOff x="3363851" y="1954526"/>
                <a:chExt cx="2422428" cy="492758"/>
              </a:xfrm>
            </p:grpSpPr>
            <p:sp>
              <p:nvSpPr>
                <p:cNvPr id="198" name="Diamond 197">
                  <a:extLst>
                    <a:ext uri="{FF2B5EF4-FFF2-40B4-BE49-F238E27FC236}">
                      <a16:creationId xmlns:a16="http://schemas.microsoft.com/office/drawing/2014/main" id="{40003767-A50F-4F35-10EB-6B6E401A4F41}"/>
                    </a:ext>
                  </a:extLst>
                </p:cNvPr>
                <p:cNvSpPr/>
                <p:nvPr/>
              </p:nvSpPr>
              <p:spPr>
                <a:xfrm>
                  <a:off x="384836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9" name="Diamond 198">
                  <a:extLst>
                    <a:ext uri="{FF2B5EF4-FFF2-40B4-BE49-F238E27FC236}">
                      <a16:creationId xmlns:a16="http://schemas.microsoft.com/office/drawing/2014/main" id="{654E42C5-3478-A3F9-4CC1-075BAE1B4C83}"/>
                    </a:ext>
                  </a:extLst>
                </p:cNvPr>
                <p:cNvSpPr/>
                <p:nvPr/>
              </p:nvSpPr>
              <p:spPr>
                <a:xfrm>
                  <a:off x="3363851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0" name="Diamond 199">
                  <a:extLst>
                    <a:ext uri="{FF2B5EF4-FFF2-40B4-BE49-F238E27FC236}">
                      <a16:creationId xmlns:a16="http://schemas.microsoft.com/office/drawing/2014/main" id="{6A3701C2-C75B-47D9-BC5E-92E28FA60CF3}"/>
                    </a:ext>
                  </a:extLst>
                </p:cNvPr>
                <p:cNvSpPr/>
                <p:nvPr/>
              </p:nvSpPr>
              <p:spPr>
                <a:xfrm>
                  <a:off x="433287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1" name="Diamond 200">
                  <a:extLst>
                    <a:ext uri="{FF2B5EF4-FFF2-40B4-BE49-F238E27FC236}">
                      <a16:creationId xmlns:a16="http://schemas.microsoft.com/office/drawing/2014/main" id="{F67B947F-86C2-9187-69E6-A63EF25B5C44}"/>
                    </a:ext>
                  </a:extLst>
                </p:cNvPr>
                <p:cNvSpPr/>
                <p:nvPr/>
              </p:nvSpPr>
              <p:spPr>
                <a:xfrm>
                  <a:off x="4817380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202" name="Diamond 201">
                  <a:extLst>
                    <a:ext uri="{FF2B5EF4-FFF2-40B4-BE49-F238E27FC236}">
                      <a16:creationId xmlns:a16="http://schemas.microsoft.com/office/drawing/2014/main" id="{D69191AE-2D93-CB01-F0D4-0C5AB4F44151}"/>
                    </a:ext>
                  </a:extLst>
                </p:cNvPr>
                <p:cNvSpPr/>
                <p:nvPr/>
              </p:nvSpPr>
              <p:spPr>
                <a:xfrm>
                  <a:off x="5301889" y="1954526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8A7B7F30-0713-CB5B-EC3D-F468FEDDA267}"/>
                  </a:ext>
                </a:extLst>
              </p:cNvPr>
              <p:cNvGrpSpPr/>
              <p:nvPr/>
            </p:nvGrpSpPr>
            <p:grpSpPr>
              <a:xfrm>
                <a:off x="3666629" y="1799882"/>
                <a:ext cx="1810744" cy="460712"/>
                <a:chOff x="3603799" y="1709781"/>
                <a:chExt cx="1936694" cy="492758"/>
              </a:xfrm>
            </p:grpSpPr>
            <p:sp>
              <p:nvSpPr>
                <p:cNvPr id="194" name="Diamond 193">
                  <a:extLst>
                    <a:ext uri="{FF2B5EF4-FFF2-40B4-BE49-F238E27FC236}">
                      <a16:creationId xmlns:a16="http://schemas.microsoft.com/office/drawing/2014/main" id="{F0469461-8D19-711E-D614-23339D14ECCB}"/>
                    </a:ext>
                  </a:extLst>
                </p:cNvPr>
                <p:cNvSpPr/>
                <p:nvPr/>
              </p:nvSpPr>
              <p:spPr>
                <a:xfrm>
                  <a:off x="4087900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5" name="Diamond 194">
                  <a:extLst>
                    <a:ext uri="{FF2B5EF4-FFF2-40B4-BE49-F238E27FC236}">
                      <a16:creationId xmlns:a16="http://schemas.microsoft.com/office/drawing/2014/main" id="{8EA15B87-2D13-5658-D28E-19843F5EA195}"/>
                    </a:ext>
                  </a:extLst>
                </p:cNvPr>
                <p:cNvSpPr/>
                <p:nvPr/>
              </p:nvSpPr>
              <p:spPr>
                <a:xfrm>
                  <a:off x="3603799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6" name="Diamond 195">
                  <a:extLst>
                    <a:ext uri="{FF2B5EF4-FFF2-40B4-BE49-F238E27FC236}">
                      <a16:creationId xmlns:a16="http://schemas.microsoft.com/office/drawing/2014/main" id="{F18B1C2B-7849-3EA8-9A95-B2B5C6984CAE}"/>
                    </a:ext>
                  </a:extLst>
                </p:cNvPr>
                <p:cNvSpPr/>
                <p:nvPr/>
              </p:nvSpPr>
              <p:spPr>
                <a:xfrm>
                  <a:off x="4572001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7" name="Diamond 196">
                  <a:extLst>
                    <a:ext uri="{FF2B5EF4-FFF2-40B4-BE49-F238E27FC236}">
                      <a16:creationId xmlns:a16="http://schemas.microsoft.com/office/drawing/2014/main" id="{56F6C96B-7E58-24F7-A9C9-DBDC6B947009}"/>
                    </a:ext>
                  </a:extLst>
                </p:cNvPr>
                <p:cNvSpPr/>
                <p:nvPr/>
              </p:nvSpPr>
              <p:spPr>
                <a:xfrm>
                  <a:off x="5056103" y="170978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96751736-83E7-7976-2B2C-A558156A2E55}"/>
                  </a:ext>
                </a:extLst>
              </p:cNvPr>
              <p:cNvGrpSpPr/>
              <p:nvPr/>
            </p:nvGrpSpPr>
            <p:grpSpPr>
              <a:xfrm>
                <a:off x="3892836" y="1570377"/>
                <a:ext cx="1358329" cy="460712"/>
                <a:chOff x="3842635" y="1468051"/>
                <a:chExt cx="1452810" cy="492758"/>
              </a:xfrm>
            </p:grpSpPr>
            <p:sp>
              <p:nvSpPr>
                <p:cNvPr id="191" name="Diamond 190">
                  <a:extLst>
                    <a:ext uri="{FF2B5EF4-FFF2-40B4-BE49-F238E27FC236}">
                      <a16:creationId xmlns:a16="http://schemas.microsoft.com/office/drawing/2014/main" id="{67A1A440-6B1E-7056-7DD5-0EC537E3E978}"/>
                    </a:ext>
                  </a:extLst>
                </p:cNvPr>
                <p:cNvSpPr/>
                <p:nvPr/>
              </p:nvSpPr>
              <p:spPr>
                <a:xfrm>
                  <a:off x="432684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92D050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92D050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2" name="Diamond 191">
                  <a:extLst>
                    <a:ext uri="{FF2B5EF4-FFF2-40B4-BE49-F238E27FC236}">
                      <a16:creationId xmlns:a16="http://schemas.microsoft.com/office/drawing/2014/main" id="{01778BB0-4626-191D-E269-404FEA0F5767}"/>
                    </a:ext>
                  </a:extLst>
                </p:cNvPr>
                <p:cNvSpPr/>
                <p:nvPr/>
              </p:nvSpPr>
              <p:spPr>
                <a:xfrm>
                  <a:off x="384263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3" name="Diamond 192">
                  <a:extLst>
                    <a:ext uri="{FF2B5EF4-FFF2-40B4-BE49-F238E27FC236}">
                      <a16:creationId xmlns:a16="http://schemas.microsoft.com/office/drawing/2014/main" id="{204A740A-F5D1-E158-3193-A3EBE941A81E}"/>
                    </a:ext>
                  </a:extLst>
                </p:cNvPr>
                <p:cNvSpPr/>
                <p:nvPr/>
              </p:nvSpPr>
              <p:spPr>
                <a:xfrm>
                  <a:off x="4811055" y="1468051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A9FF69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rgbClr val="A9FF69"/>
                    </a:solidFill>
                    <a:cs typeface="Readex Pro" pitchFamily="2" charset="-78"/>
                  </a:endParaRPr>
                </a:p>
              </p:txBody>
            </p: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419F20D7-10F9-5E9D-B6C2-07CE9D0E2D56}"/>
                  </a:ext>
                </a:extLst>
              </p:cNvPr>
              <p:cNvGrpSpPr/>
              <p:nvPr/>
            </p:nvGrpSpPr>
            <p:grpSpPr>
              <a:xfrm>
                <a:off x="4118526" y="1340872"/>
                <a:ext cx="906949" cy="460712"/>
                <a:chOff x="4083158" y="1223060"/>
                <a:chExt cx="970034" cy="492758"/>
              </a:xfrm>
            </p:grpSpPr>
            <p:sp>
              <p:nvSpPr>
                <p:cNvPr id="189" name="Diamond 188">
                  <a:extLst>
                    <a:ext uri="{FF2B5EF4-FFF2-40B4-BE49-F238E27FC236}">
                      <a16:creationId xmlns:a16="http://schemas.microsoft.com/office/drawing/2014/main" id="{3DA0A3B1-EEF2-54C5-29C0-AFBFD37DF44D}"/>
                    </a:ext>
                  </a:extLst>
                </p:cNvPr>
                <p:cNvSpPr/>
                <p:nvPr/>
              </p:nvSpPr>
              <p:spPr>
                <a:xfrm>
                  <a:off x="4568802" y="1223060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  <p:sp>
              <p:nvSpPr>
                <p:cNvPr id="190" name="Diamond 189">
                  <a:extLst>
                    <a:ext uri="{FF2B5EF4-FFF2-40B4-BE49-F238E27FC236}">
                      <a16:creationId xmlns:a16="http://schemas.microsoft.com/office/drawing/2014/main" id="{42C9885C-00D2-6AB5-BB2E-97C39D5059D9}"/>
                    </a:ext>
                  </a:extLst>
                </p:cNvPr>
                <p:cNvSpPr/>
                <p:nvPr/>
              </p:nvSpPr>
              <p:spPr>
                <a:xfrm>
                  <a:off x="4083158" y="1223060"/>
                  <a:ext cx="484390" cy="492758"/>
                </a:xfrm>
                <a:prstGeom prst="diamond">
                  <a:avLst/>
                </a:prstGeom>
                <a:solidFill>
                  <a:schemeClr val="bg1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Autofit/>
                </a:bodyPr>
                <a:lstStyle/>
                <a:p>
                  <a:pPr algn="ctr"/>
                  <a:r>
                    <a:rPr lang="en-US" sz="2400" dirty="0">
                      <a:solidFill>
                        <a:schemeClr val="tx1"/>
                      </a:solidFill>
                      <a:cs typeface="Readex Pro" pitchFamily="2" charset="-78"/>
                      <a:sym typeface="Wingdings" panose="05000000000000000000" pitchFamily="2" charset="2"/>
                    </a:rPr>
                    <a:t>●</a:t>
                  </a:r>
                  <a:endParaRPr lang="en-AE" sz="2400" dirty="0">
                    <a:solidFill>
                      <a:schemeClr val="tx1"/>
                    </a:solidFill>
                    <a:cs typeface="Readex Pro" pitchFamily="2" charset="-78"/>
                  </a:endParaRPr>
                </a:p>
              </p:txBody>
            </p:sp>
          </p:grpSp>
          <p:sp>
            <p:nvSpPr>
              <p:cNvPr id="188" name="Diamond 187">
                <a:extLst>
                  <a:ext uri="{FF2B5EF4-FFF2-40B4-BE49-F238E27FC236}">
                    <a16:creationId xmlns:a16="http://schemas.microsoft.com/office/drawing/2014/main" id="{AE286D45-7B7C-36A2-4710-6C34886DED43}"/>
                  </a:ext>
                </a:extLst>
              </p:cNvPr>
              <p:cNvSpPr/>
              <p:nvPr/>
            </p:nvSpPr>
            <p:spPr>
              <a:xfrm>
                <a:off x="4345556" y="1111367"/>
                <a:ext cx="452888" cy="460712"/>
              </a:xfrm>
              <a:prstGeom prst="diamond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>
                <a:noAutofit/>
              </a:bodyPr>
              <a:lstStyle/>
              <a:p>
                <a:pPr algn="ctr"/>
                <a:r>
                  <a:rPr lang="en-US" sz="2400" dirty="0">
                    <a:solidFill>
                      <a:srgbClr val="A9FF69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endParaRPr lang="en-AE" sz="2400" dirty="0">
                  <a:solidFill>
                    <a:srgbClr val="A9FF69"/>
                  </a:solidFill>
                  <a:cs typeface="Readex Pro" pitchFamily="2" charset="-78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DAC6B02F-F5EA-51F8-1B52-DAE0BB877B05}"/>
                </a:ext>
              </a:extLst>
            </p:cNvPr>
            <p:cNvGrpSpPr/>
            <p:nvPr/>
          </p:nvGrpSpPr>
          <p:grpSpPr>
            <a:xfrm>
              <a:off x="2062771" y="3316565"/>
              <a:ext cx="8067554" cy="1222586"/>
              <a:chOff x="538223" y="3467518"/>
              <a:chExt cx="8067554" cy="1222586"/>
            </a:xfrm>
          </p:grpSpPr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A361B5F2-AD82-754D-7096-DBDF67C84213}"/>
                  </a:ext>
                </a:extLst>
              </p:cNvPr>
              <p:cNvGrpSpPr/>
              <p:nvPr/>
            </p:nvGrpSpPr>
            <p:grpSpPr>
              <a:xfrm flipH="1">
                <a:off x="4169344" y="3467518"/>
                <a:ext cx="4436433" cy="1222586"/>
                <a:chOff x="529771" y="3454818"/>
                <a:chExt cx="4436433" cy="1222586"/>
              </a:xfrm>
            </p:grpSpPr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CCC8C1CF-C751-E416-4DDD-E3677FE630C2}"/>
                    </a:ext>
                  </a:extLst>
                </p:cNvPr>
                <p:cNvSpPr/>
                <p:nvPr/>
              </p:nvSpPr>
              <p:spPr>
                <a:xfrm rot="18900000">
                  <a:off x="981426" y="3906473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Emissions Reduction</a:t>
                  </a:r>
                </a:p>
              </p:txBody>
            </p:sp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A7F1994C-6897-515F-F01D-70C7E330F3B2}"/>
                    </a:ext>
                  </a:extLst>
                </p:cNvPr>
                <p:cNvSpPr/>
                <p:nvPr/>
              </p:nvSpPr>
              <p:spPr>
                <a:xfrm rot="18900000">
                  <a:off x="1207254" y="4132300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Ink Usage Reduction</a:t>
                  </a:r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E4EFC549-F628-61DB-C413-013B4AFF7CE2}"/>
                    </a:ext>
                  </a:extLst>
                </p:cNvPr>
                <p:cNvSpPr/>
                <p:nvPr/>
              </p:nvSpPr>
              <p:spPr>
                <a:xfrm rot="18900000">
                  <a:off x="1433081" y="435812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Spoilage Reduction</a:t>
                  </a:r>
                </a:p>
              </p:txBody>
            </p:sp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0F25C1B5-34B4-3C2B-1486-7C719FD7B2DF}"/>
                    </a:ext>
                  </a:extLst>
                </p:cNvPr>
                <p:cNvSpPr/>
                <p:nvPr/>
              </p:nvSpPr>
              <p:spPr>
                <a:xfrm rot="18900000">
                  <a:off x="755598" y="3680645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Improve Customer Satisfaction</a:t>
                  </a:r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95F285CA-9B34-0BCF-1AF3-BE146739F33A}"/>
                    </a:ext>
                  </a:extLst>
                </p:cNvPr>
                <p:cNvSpPr/>
                <p:nvPr/>
              </p:nvSpPr>
              <p:spPr>
                <a:xfrm rot="18900000">
                  <a:off x="529771" y="345481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Improve Workplace Organization</a:t>
                  </a:r>
                </a:p>
              </p:txBody>
            </p: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C1348E3F-C50F-0348-0616-98EBA3884E7B}"/>
                  </a:ext>
                </a:extLst>
              </p:cNvPr>
              <p:cNvGrpSpPr/>
              <p:nvPr/>
            </p:nvGrpSpPr>
            <p:grpSpPr>
              <a:xfrm>
                <a:off x="538223" y="3467518"/>
                <a:ext cx="4436433" cy="1222586"/>
                <a:chOff x="529771" y="3454818"/>
                <a:chExt cx="4436433" cy="1222586"/>
              </a:xfrm>
            </p:grpSpPr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B846D897-EDC0-DB02-021D-AA9A72EFF20F}"/>
                    </a:ext>
                  </a:extLst>
                </p:cNvPr>
                <p:cNvSpPr/>
                <p:nvPr/>
              </p:nvSpPr>
              <p:spPr>
                <a:xfrm rot="18900000">
                  <a:off x="981426" y="3906473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Leaders for Excellence</a:t>
                  </a:r>
                </a:p>
              </p:txBody>
            </p:sp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992DD7C6-FF90-6168-654F-E869452EFFB7}"/>
                    </a:ext>
                  </a:extLst>
                </p:cNvPr>
                <p:cNvSpPr/>
                <p:nvPr/>
              </p:nvSpPr>
              <p:spPr>
                <a:xfrm rot="18900000">
                  <a:off x="1207254" y="4132300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IOSH Managing Safely</a:t>
                  </a:r>
                </a:p>
              </p:txBody>
            </p:sp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73DC95B1-1C4F-8008-E63B-5BB5F0872453}"/>
                    </a:ext>
                  </a:extLst>
                </p:cNvPr>
                <p:cNvSpPr/>
                <p:nvPr/>
              </p:nvSpPr>
              <p:spPr>
                <a:xfrm rot="18900000">
                  <a:off x="1433081" y="435812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KPIs</a:t>
                  </a:r>
                </a:p>
              </p:txBody>
            </p:sp>
            <p:sp>
              <p:nvSpPr>
                <p:cNvPr id="173" name="Rectangle 172">
                  <a:extLst>
                    <a:ext uri="{FF2B5EF4-FFF2-40B4-BE49-F238E27FC236}">
                      <a16:creationId xmlns:a16="http://schemas.microsoft.com/office/drawing/2014/main" id="{8E9C70C3-4399-D814-B8A7-3CDC548EEAF9}"/>
                    </a:ext>
                  </a:extLst>
                </p:cNvPr>
                <p:cNvSpPr/>
                <p:nvPr/>
              </p:nvSpPr>
              <p:spPr>
                <a:xfrm rot="18900000">
                  <a:off x="755598" y="3680645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Lean Manufacturing</a:t>
                  </a:r>
                </a:p>
              </p:txBody>
            </p:sp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9C5AC42F-A729-0F55-245E-E605C63DE964}"/>
                    </a:ext>
                  </a:extLst>
                </p:cNvPr>
                <p:cNvSpPr/>
                <p:nvPr/>
              </p:nvSpPr>
              <p:spPr>
                <a:xfrm rot="18900000">
                  <a:off x="529771" y="3454818"/>
                  <a:ext cx="3533123" cy="319276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algn="r"/>
                  <a:r>
                    <a:rPr lang="en-US" sz="1400" dirty="0">
                      <a:solidFill>
                        <a:schemeClr val="tx1"/>
                      </a:solidFill>
                      <a:cs typeface="Readex Pro" pitchFamily="2" charset="-78"/>
                    </a:rPr>
                    <a:t>Six Sigma</a:t>
                  </a:r>
                </a:p>
              </p:txBody>
            </p:sp>
          </p:grp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6F4A094F-7822-CF32-E729-267771EB9CF7}"/>
                </a:ext>
              </a:extLst>
            </p:cNvPr>
            <p:cNvGrpSpPr/>
            <p:nvPr/>
          </p:nvGrpSpPr>
          <p:grpSpPr>
            <a:xfrm>
              <a:off x="7531634" y="974635"/>
              <a:ext cx="3644433" cy="278990"/>
              <a:chOff x="3215252" y="2135953"/>
              <a:chExt cx="2669063" cy="278990"/>
            </a:xfrm>
          </p:grpSpPr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0FD03554-CCCF-89A1-AF0E-DE50899A2CB3}"/>
                  </a:ext>
                </a:extLst>
              </p:cNvPr>
              <p:cNvSpPr/>
              <p:nvPr/>
            </p:nvSpPr>
            <p:spPr>
              <a:xfrm>
                <a:off x="3215252" y="2135953"/>
                <a:ext cx="812782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HIGH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58A4D671-3401-BE86-7892-D4B66A82DAF1}"/>
                  </a:ext>
                </a:extLst>
              </p:cNvPr>
              <p:cNvSpPr/>
              <p:nvPr/>
            </p:nvSpPr>
            <p:spPr>
              <a:xfrm>
                <a:off x="4067890" y="2135953"/>
                <a:ext cx="988754" cy="278990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92D050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MEDIUM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F8B1035-F729-A7A4-3284-94647904DD35}"/>
                  </a:ext>
                </a:extLst>
              </p:cNvPr>
              <p:cNvSpPr/>
              <p:nvPr/>
            </p:nvSpPr>
            <p:spPr>
              <a:xfrm>
                <a:off x="5096500" y="2135953"/>
                <a:ext cx="787815" cy="278989"/>
              </a:xfrm>
              <a:prstGeom prst="rect">
                <a:avLst/>
              </a:prstGeom>
              <a:noFill/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Ins="36000" bIns="36000" rtlCol="0" anchor="ctr"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A9FF69"/>
                    </a:solidFill>
                    <a:cs typeface="Readex Pro" pitchFamily="2" charset="-78"/>
                    <a:sym typeface="Wingdings" panose="05000000000000000000" pitchFamily="2" charset="2"/>
                  </a:rPr>
                  <a:t>●</a:t>
                </a:r>
                <a:r>
                  <a:rPr lang="en-US" sz="1300" dirty="0">
                    <a:solidFill>
                      <a:schemeClr val="tx1"/>
                    </a:solidFill>
                    <a:cs typeface="Readex Pro" pitchFamily="2" charset="-78"/>
                    <a:sym typeface="Wingdings" panose="05000000000000000000" pitchFamily="2" charset="2"/>
                  </a:rPr>
                  <a:t> LOW</a:t>
                </a:r>
                <a:endParaRPr lang="en-US" sz="1300" dirty="0">
                  <a:solidFill>
                    <a:schemeClr val="tx1"/>
                  </a:solidFill>
                  <a:cs typeface="Readex Pro" pitchFamily="2" charset="-78"/>
                </a:endParaRPr>
              </a:p>
            </p:txBody>
          </p:sp>
        </p:grp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0BC3522-9132-9926-D029-D8939BE2EB89}"/>
                </a:ext>
              </a:extLst>
            </p:cNvPr>
            <p:cNvSpPr/>
            <p:nvPr/>
          </p:nvSpPr>
          <p:spPr>
            <a:xfrm>
              <a:off x="4703847" y="5026232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Plant B -Wantage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37FFAD1-B811-CDEC-288D-A46E5AE68BC1}"/>
                </a:ext>
              </a:extLst>
            </p:cNvPr>
            <p:cNvSpPr/>
            <p:nvPr/>
          </p:nvSpPr>
          <p:spPr>
            <a:xfrm>
              <a:off x="4703847" y="5445630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Plant C - Nantes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482F39E-A5A0-F626-6D60-FA5425688997}"/>
                </a:ext>
              </a:extLst>
            </p:cNvPr>
            <p:cNvSpPr/>
            <p:nvPr/>
          </p:nvSpPr>
          <p:spPr>
            <a:xfrm>
              <a:off x="4703847" y="5865030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Plant D - Seville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ED7DC70-3847-286B-9DA4-1403B33B8456}"/>
                </a:ext>
              </a:extLst>
            </p:cNvPr>
            <p:cNvSpPr/>
            <p:nvPr/>
          </p:nvSpPr>
          <p:spPr>
            <a:xfrm>
              <a:off x="4703847" y="4606834"/>
              <a:ext cx="2785403" cy="4199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Plant A - Singapore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5965D3D-0644-2377-69AA-5FB829B73E9B}"/>
                </a:ext>
              </a:extLst>
            </p:cNvPr>
            <p:cNvSpPr/>
            <p:nvPr/>
          </p:nvSpPr>
          <p:spPr>
            <a:xfrm>
              <a:off x="4251340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5CCD114-ED61-3FAA-7DFF-3A975B96166E}"/>
                </a:ext>
              </a:extLst>
            </p:cNvPr>
            <p:cNvSpPr/>
            <p:nvPr/>
          </p:nvSpPr>
          <p:spPr>
            <a:xfrm>
              <a:off x="3798833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DB43D7A-3CE8-887F-C44D-3AFEA5FD43E7}"/>
                </a:ext>
              </a:extLst>
            </p:cNvPr>
            <p:cNvSpPr/>
            <p:nvPr/>
          </p:nvSpPr>
          <p:spPr>
            <a:xfrm>
              <a:off x="3346326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DC2E5E4-094C-FDFE-A928-CDE88BF1A8B4}"/>
                </a:ext>
              </a:extLst>
            </p:cNvPr>
            <p:cNvSpPr/>
            <p:nvPr/>
          </p:nvSpPr>
          <p:spPr>
            <a:xfrm>
              <a:off x="2893819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0CD5F8A-1B40-5AD0-5C7C-7E815CA9D0AB}"/>
                </a:ext>
              </a:extLst>
            </p:cNvPr>
            <p:cNvSpPr/>
            <p:nvPr/>
          </p:nvSpPr>
          <p:spPr>
            <a:xfrm>
              <a:off x="2441312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6B2AA8F-E0FB-0DDD-DE9D-F17684E6DF76}"/>
                </a:ext>
              </a:extLst>
            </p:cNvPr>
            <p:cNvSpPr/>
            <p:nvPr/>
          </p:nvSpPr>
          <p:spPr>
            <a:xfrm>
              <a:off x="4251340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8CD9877-0654-0C98-1B1A-CA445E21E8F2}"/>
                </a:ext>
              </a:extLst>
            </p:cNvPr>
            <p:cNvSpPr/>
            <p:nvPr/>
          </p:nvSpPr>
          <p:spPr>
            <a:xfrm>
              <a:off x="3798833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0024B72-CC75-3985-8187-9F1C9CD7D7E4}"/>
                </a:ext>
              </a:extLst>
            </p:cNvPr>
            <p:cNvSpPr/>
            <p:nvPr/>
          </p:nvSpPr>
          <p:spPr>
            <a:xfrm>
              <a:off x="3346326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DEADDAD-692E-FC53-8638-B16A341D0EFF}"/>
                </a:ext>
              </a:extLst>
            </p:cNvPr>
            <p:cNvSpPr/>
            <p:nvPr/>
          </p:nvSpPr>
          <p:spPr>
            <a:xfrm>
              <a:off x="2893819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8A1A8DA-0F64-CCFB-D923-4462852B82BB}"/>
                </a:ext>
              </a:extLst>
            </p:cNvPr>
            <p:cNvSpPr/>
            <p:nvPr/>
          </p:nvSpPr>
          <p:spPr>
            <a:xfrm>
              <a:off x="2441312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6BD6389-2D31-AEDF-3320-9A635B8650A5}"/>
                </a:ext>
              </a:extLst>
            </p:cNvPr>
            <p:cNvSpPr/>
            <p:nvPr/>
          </p:nvSpPr>
          <p:spPr>
            <a:xfrm>
              <a:off x="4251340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C8E4919-C2FB-B9FE-073F-9769E23C6CD1}"/>
                </a:ext>
              </a:extLst>
            </p:cNvPr>
            <p:cNvSpPr/>
            <p:nvPr/>
          </p:nvSpPr>
          <p:spPr>
            <a:xfrm>
              <a:off x="3798833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C26FB69-A739-EE97-2F70-FE95A4EF8BCC}"/>
                </a:ext>
              </a:extLst>
            </p:cNvPr>
            <p:cNvSpPr/>
            <p:nvPr/>
          </p:nvSpPr>
          <p:spPr>
            <a:xfrm>
              <a:off x="3346326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09B3BE8-4D4E-DAC2-5B0B-846002D6398B}"/>
                </a:ext>
              </a:extLst>
            </p:cNvPr>
            <p:cNvSpPr/>
            <p:nvPr/>
          </p:nvSpPr>
          <p:spPr>
            <a:xfrm>
              <a:off x="2893819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54362DE-D772-8858-289D-6528E4F0CB9A}"/>
                </a:ext>
              </a:extLst>
            </p:cNvPr>
            <p:cNvSpPr/>
            <p:nvPr/>
          </p:nvSpPr>
          <p:spPr>
            <a:xfrm>
              <a:off x="2441312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7307EA2-957F-9AD7-B6B2-148031CE6076}"/>
                </a:ext>
              </a:extLst>
            </p:cNvPr>
            <p:cNvSpPr/>
            <p:nvPr/>
          </p:nvSpPr>
          <p:spPr>
            <a:xfrm>
              <a:off x="4251340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EEAEECA8-F4FE-4546-2E04-F88091BFC848}"/>
                </a:ext>
              </a:extLst>
            </p:cNvPr>
            <p:cNvSpPr/>
            <p:nvPr/>
          </p:nvSpPr>
          <p:spPr>
            <a:xfrm>
              <a:off x="3798833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3E300C9C-25D3-A6AD-3C23-E3DB68F5AE9B}"/>
                </a:ext>
              </a:extLst>
            </p:cNvPr>
            <p:cNvSpPr/>
            <p:nvPr/>
          </p:nvSpPr>
          <p:spPr>
            <a:xfrm>
              <a:off x="3346326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94E172DA-0E6D-A569-EDD3-A94517704A05}"/>
                </a:ext>
              </a:extLst>
            </p:cNvPr>
            <p:cNvSpPr/>
            <p:nvPr/>
          </p:nvSpPr>
          <p:spPr>
            <a:xfrm>
              <a:off x="2893819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B6957522-9E93-23AD-0ED2-A30879A85B49}"/>
                </a:ext>
              </a:extLst>
            </p:cNvPr>
            <p:cNvSpPr/>
            <p:nvPr/>
          </p:nvSpPr>
          <p:spPr>
            <a:xfrm>
              <a:off x="2441312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2277819-5373-4FAD-BAD0-2EDCF3B65C70}"/>
                </a:ext>
              </a:extLst>
            </p:cNvPr>
            <p:cNvSpPr/>
            <p:nvPr/>
          </p:nvSpPr>
          <p:spPr>
            <a:xfrm>
              <a:off x="9299278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A53BF238-B3C1-1589-A666-F7B95C51587D}"/>
                </a:ext>
              </a:extLst>
            </p:cNvPr>
            <p:cNvSpPr/>
            <p:nvPr/>
          </p:nvSpPr>
          <p:spPr>
            <a:xfrm>
              <a:off x="8846771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8DF334D9-1CFB-2EAE-49FD-AA4705062259}"/>
                </a:ext>
              </a:extLst>
            </p:cNvPr>
            <p:cNvSpPr/>
            <p:nvPr/>
          </p:nvSpPr>
          <p:spPr>
            <a:xfrm>
              <a:off x="8394264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56EF98E6-FA18-0CB8-7106-7CA357F2B956}"/>
                </a:ext>
              </a:extLst>
            </p:cNvPr>
            <p:cNvSpPr/>
            <p:nvPr/>
          </p:nvSpPr>
          <p:spPr>
            <a:xfrm>
              <a:off x="7941757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7B4D5F3B-AD83-ABB7-59CE-9AB6A35F2766}"/>
                </a:ext>
              </a:extLst>
            </p:cNvPr>
            <p:cNvSpPr/>
            <p:nvPr/>
          </p:nvSpPr>
          <p:spPr>
            <a:xfrm>
              <a:off x="7489250" y="4606834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A9E40282-1B04-0F58-B163-3664794293D2}"/>
                </a:ext>
              </a:extLst>
            </p:cNvPr>
            <p:cNvSpPr/>
            <p:nvPr/>
          </p:nvSpPr>
          <p:spPr>
            <a:xfrm>
              <a:off x="9299278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CFCBECAA-25BC-D75C-2240-A7C8090D30AA}"/>
                </a:ext>
              </a:extLst>
            </p:cNvPr>
            <p:cNvSpPr/>
            <p:nvPr/>
          </p:nvSpPr>
          <p:spPr>
            <a:xfrm>
              <a:off x="8846771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A9FF69"/>
                </a:solidFill>
                <a:cs typeface="Readex Pro" pitchFamily="2" charset="-78"/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375454E5-EF43-EB93-FA8D-5E75EAACFC46}"/>
                </a:ext>
              </a:extLst>
            </p:cNvPr>
            <p:cNvSpPr/>
            <p:nvPr/>
          </p:nvSpPr>
          <p:spPr>
            <a:xfrm>
              <a:off x="8394264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3FC31356-0E66-DD2B-F8B0-882EED9A6469}"/>
                </a:ext>
              </a:extLst>
            </p:cNvPr>
            <p:cNvSpPr/>
            <p:nvPr/>
          </p:nvSpPr>
          <p:spPr>
            <a:xfrm>
              <a:off x="7941757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2FB05E67-6A30-46FF-851E-2D3D5EE467E2}"/>
                </a:ext>
              </a:extLst>
            </p:cNvPr>
            <p:cNvSpPr/>
            <p:nvPr/>
          </p:nvSpPr>
          <p:spPr>
            <a:xfrm>
              <a:off x="7489250" y="5026232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92A31D66-C606-DF2A-D99E-AC6F6CEE9C16}"/>
                </a:ext>
              </a:extLst>
            </p:cNvPr>
            <p:cNvSpPr/>
            <p:nvPr/>
          </p:nvSpPr>
          <p:spPr>
            <a:xfrm>
              <a:off x="9299278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77BB4D74-8101-F08F-A3ED-0BAB210FF11B}"/>
                </a:ext>
              </a:extLst>
            </p:cNvPr>
            <p:cNvSpPr/>
            <p:nvPr/>
          </p:nvSpPr>
          <p:spPr>
            <a:xfrm>
              <a:off x="8846771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rgbClr val="92D050"/>
                </a:solidFill>
                <a:cs typeface="Readex Pro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1D8C51BC-50BF-2822-252A-739995CEACB2}"/>
                </a:ext>
              </a:extLst>
            </p:cNvPr>
            <p:cNvSpPr/>
            <p:nvPr/>
          </p:nvSpPr>
          <p:spPr>
            <a:xfrm>
              <a:off x="8394264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C4CACFF0-6CDD-8212-6D2F-2AA98964C31B}"/>
                </a:ext>
              </a:extLst>
            </p:cNvPr>
            <p:cNvSpPr/>
            <p:nvPr/>
          </p:nvSpPr>
          <p:spPr>
            <a:xfrm>
              <a:off x="7941757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7974998-0503-2789-3056-B33CD5817645}"/>
                </a:ext>
              </a:extLst>
            </p:cNvPr>
            <p:cNvSpPr/>
            <p:nvPr/>
          </p:nvSpPr>
          <p:spPr>
            <a:xfrm>
              <a:off x="7489250" y="54456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2E82009B-5153-5580-9449-ECAA2A24D9EB}"/>
                </a:ext>
              </a:extLst>
            </p:cNvPr>
            <p:cNvSpPr/>
            <p:nvPr/>
          </p:nvSpPr>
          <p:spPr>
            <a:xfrm>
              <a:off x="9299278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C85F3B3E-DE17-B30D-632A-B63204A917F4}"/>
                </a:ext>
              </a:extLst>
            </p:cNvPr>
            <p:cNvSpPr/>
            <p:nvPr/>
          </p:nvSpPr>
          <p:spPr>
            <a:xfrm>
              <a:off x="8846771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cs typeface="Readex Pro" pitchFamily="2" charset="-78"/>
                  <a:sym typeface="Wingdings" panose="05000000000000000000" pitchFamily="2" charset="2"/>
                </a:rPr>
                <a:t> 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026B8B19-50C7-E514-DEAA-BED978B9BB4B}"/>
                </a:ext>
              </a:extLst>
            </p:cNvPr>
            <p:cNvSpPr/>
            <p:nvPr/>
          </p:nvSpPr>
          <p:spPr>
            <a:xfrm>
              <a:off x="8394264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2910BF4C-FF7A-469B-A6B1-2944BAC04FBD}"/>
                </a:ext>
              </a:extLst>
            </p:cNvPr>
            <p:cNvSpPr/>
            <p:nvPr/>
          </p:nvSpPr>
          <p:spPr>
            <a:xfrm>
              <a:off x="7941757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A9FF69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1C0B5DC9-6EB7-1609-DA3E-AE0CE8BEDFEF}"/>
                </a:ext>
              </a:extLst>
            </p:cNvPr>
            <p:cNvSpPr/>
            <p:nvPr/>
          </p:nvSpPr>
          <p:spPr>
            <a:xfrm>
              <a:off x="7489250" y="5865030"/>
              <a:ext cx="452507" cy="4199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solidFill>
                    <a:srgbClr val="92D050"/>
                  </a:solidFill>
                  <a:cs typeface="Readex Pro" pitchFamily="2" charset="-78"/>
                  <a:sym typeface="Wingdings" panose="05000000000000000000" pitchFamily="2" charset="2"/>
                </a:rPr>
                <a:t>●</a:t>
              </a:r>
              <a:endParaRPr lang="en-US" sz="2400" dirty="0">
                <a:solidFill>
                  <a:schemeClr val="tx1"/>
                </a:solidFill>
                <a:cs typeface="Readex Pro" pitchFamily="2" charset="-78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6C9F5FC1-90BB-262E-336B-721F4B67A07F}"/>
                </a:ext>
              </a:extLst>
            </p:cNvPr>
            <p:cNvSpPr txBox="1"/>
            <p:nvPr/>
          </p:nvSpPr>
          <p:spPr>
            <a:xfrm>
              <a:off x="5628548" y="4276335"/>
              <a:ext cx="936000" cy="307777"/>
            </a:xfrm>
            <a:prstGeom prst="rect">
              <a:avLst/>
            </a:prstGeom>
            <a:solidFill>
              <a:srgbClr val="6BFA00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cs typeface="Readex Pro" pitchFamily="2" charset="-78"/>
                </a:rPr>
                <a:t>Plants</a:t>
              </a:r>
              <a:endParaRPr lang="en-AE" sz="1400" dirty="0">
                <a:cs typeface="Readex Pro" pitchFamily="2" charset="-78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9B13DD81-462D-4423-07A8-DA5B1D3EB19F}"/>
                </a:ext>
              </a:extLst>
            </p:cNvPr>
            <p:cNvSpPr txBox="1"/>
            <p:nvPr/>
          </p:nvSpPr>
          <p:spPr>
            <a:xfrm rot="18900000">
              <a:off x="5094837" y="3835832"/>
              <a:ext cx="1032396" cy="307777"/>
            </a:xfrm>
            <a:prstGeom prst="rect">
              <a:avLst/>
            </a:prstGeom>
            <a:solidFill>
              <a:srgbClr val="CAFFA3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cs typeface="Readex Pro" pitchFamily="2" charset="-78"/>
                </a:rPr>
                <a:t>Capabilities</a:t>
              </a:r>
              <a:endParaRPr lang="en-AE" sz="1400" dirty="0">
                <a:cs typeface="Readex Pro" pitchFamily="2" charset="-78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C24D210E-634B-E403-0C71-764E2BC50B21}"/>
                </a:ext>
              </a:extLst>
            </p:cNvPr>
            <p:cNvSpPr txBox="1"/>
            <p:nvPr/>
          </p:nvSpPr>
          <p:spPr>
            <a:xfrm rot="2700000" flipH="1">
              <a:off x="6078846" y="3801751"/>
              <a:ext cx="936000" cy="307777"/>
            </a:xfrm>
            <a:prstGeom prst="rect">
              <a:avLst/>
            </a:prstGeom>
            <a:solidFill>
              <a:srgbClr val="A9FF69"/>
            </a:solidFill>
            <a:ln>
              <a:noFill/>
            </a:ln>
          </p:spPr>
          <p:txBody>
            <a:bodyPr wrap="square" lIns="0" rIns="0" anchor="ctr">
              <a:noAutofit/>
            </a:bodyPr>
            <a:lstStyle/>
            <a:p>
              <a:pPr algn="ctr"/>
              <a:r>
                <a:rPr lang="en-US" sz="1400" dirty="0">
                  <a:cs typeface="Readex Pro" pitchFamily="2" charset="-78"/>
                </a:rPr>
                <a:t>Projects</a:t>
              </a:r>
              <a:endParaRPr lang="en-AE" sz="1400" dirty="0">
                <a:cs typeface="Readex Pro" pitchFamily="2" charset="-78"/>
              </a:endParaRPr>
            </a:p>
          </p:txBody>
        </p: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B7217DA3-A886-9806-531C-A570A661EEDD}"/>
              </a:ext>
            </a:extLst>
          </p:cNvPr>
          <p:cNvSpPr txBox="1"/>
          <p:nvPr/>
        </p:nvSpPr>
        <p:spPr>
          <a:xfrm>
            <a:off x="574533" y="609600"/>
            <a:ext cx="3644433" cy="365091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noAutofit/>
          </a:bodyPr>
          <a:lstStyle/>
          <a:p>
            <a:r>
              <a:rPr lang="en-US" sz="1900" b="1" dirty="0">
                <a:cs typeface="Readex Pro" pitchFamily="2" charset="-78"/>
              </a:rPr>
              <a:t>Y-Shaped</a:t>
            </a:r>
            <a:endParaRPr lang="en-AE" sz="1900" dirty="0">
              <a:cs typeface="Readex Pro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0152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50173</TotalTime>
  <Words>479</Words>
  <Application>Microsoft Office PowerPoint</Application>
  <PresentationFormat>Widescreen</PresentationFormat>
  <Paragraphs>352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2025-10-03T10:26:25Z</dcterms:modified>
</cp:coreProperties>
</file>