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84" r:id="rId2"/>
    <p:sldId id="954" r:id="rId3"/>
    <p:sldId id="955" r:id="rId4"/>
    <p:sldId id="956" r:id="rId5"/>
    <p:sldId id="957" r:id="rId6"/>
    <p:sldId id="947" r:id="rId7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03-10-2025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6ED20-21AE-823D-EA5E-1DBF2CE4C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77963A-C347-EDC9-5959-9E98223A44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A8A6D3-5D90-6CC2-3151-7CA2F93748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233FE5-B758-1774-1452-5B9C084179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32319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B059D-7E09-FA9F-E8B7-6EA65C73B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698140-0470-958D-4339-5E62612E7C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4605AD-D487-6BC3-551D-EBE7F272CF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9CD3D1-B497-5410-3ADC-C68A86CD04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0162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024F4-969F-E678-789B-A52D3C9E1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3CD48B-DBE5-E922-A439-2D41B6BC6B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F3F5D7-EE03-B330-761C-D457B07F8B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EFE017-C1E2-C182-2EB3-FE306FA9AA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4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32746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78BA5-4EFF-A9E0-E5E8-3D49E4557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902A15-4E42-F18D-9740-0213BE1D95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6ED586-96C6-F0AB-DC68-E217F8E699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792233-6B19-3383-5E95-EE2B8012BB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11102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</a:t>
            </a:r>
            <a:r>
              <a:rPr lang="en-US" sz="1100" dirty="0">
                <a:solidFill>
                  <a:srgbClr val="000000"/>
                </a:solidFill>
              </a:rPr>
              <a:t>YPE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FOUR FIELD MATRIX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8E8D558-66D4-BFEA-D702-84CC3A761EDF}"/>
              </a:ext>
            </a:extLst>
          </p:cNvPr>
          <p:cNvGrpSpPr/>
          <p:nvPr/>
        </p:nvGrpSpPr>
        <p:grpSpPr>
          <a:xfrm>
            <a:off x="1111889" y="1050537"/>
            <a:ext cx="9968223" cy="4987762"/>
            <a:chOff x="1111889" y="1050537"/>
            <a:chExt cx="9968223" cy="4987762"/>
          </a:xfrm>
        </p:grpSpPr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321450EF-170D-00AF-887B-1C95DE0235C7}"/>
                </a:ext>
              </a:extLst>
            </p:cNvPr>
            <p:cNvCxnSpPr/>
            <p:nvPr/>
          </p:nvCxnSpPr>
          <p:spPr>
            <a:xfrm>
              <a:off x="6096001" y="1050537"/>
              <a:ext cx="0" cy="4987762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03F73C0C-5331-33E8-282B-BC1757F010F7}"/>
                </a:ext>
              </a:extLst>
            </p:cNvPr>
            <p:cNvCxnSpPr/>
            <p:nvPr/>
          </p:nvCxnSpPr>
          <p:spPr>
            <a:xfrm flipH="1">
              <a:off x="1111889" y="3530725"/>
              <a:ext cx="9968223" cy="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AD26718A-5665-44C8-1E01-8A2850F03681}"/>
              </a:ext>
            </a:extLst>
          </p:cNvPr>
          <p:cNvSpPr txBox="1"/>
          <p:nvPr/>
        </p:nvSpPr>
        <p:spPr>
          <a:xfrm>
            <a:off x="8902633" y="5817593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9A3FD01-ABDC-DEFC-46D9-754F4435C94E}"/>
              </a:ext>
            </a:extLst>
          </p:cNvPr>
          <p:cNvSpPr txBox="1"/>
          <p:nvPr/>
        </p:nvSpPr>
        <p:spPr>
          <a:xfrm>
            <a:off x="1111888" y="5756273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62B11E5-499A-69FD-DE4D-1B9FE54570BA}"/>
              </a:ext>
            </a:extLst>
          </p:cNvPr>
          <p:cNvSpPr txBox="1"/>
          <p:nvPr/>
        </p:nvSpPr>
        <p:spPr>
          <a:xfrm>
            <a:off x="8925226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ACB61B9-38E3-494D-2723-FAC7C28781C1}"/>
              </a:ext>
            </a:extLst>
          </p:cNvPr>
          <p:cNvSpPr txBox="1"/>
          <p:nvPr/>
        </p:nvSpPr>
        <p:spPr>
          <a:xfrm>
            <a:off x="1111889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1</a:t>
            </a:r>
          </a:p>
        </p:txBody>
      </p: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3D91A-4B97-C7BA-13E9-AA376A84B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A4F5E9C-4C17-7A85-DEDE-7AC90E138C52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B8F458A2-F33B-C347-822F-D7FC0E1FE08E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BB4CEC0D-CDE1-2C22-6B36-EDE0BEDAE1C3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</a:t>
            </a:r>
            <a:r>
              <a:rPr lang="en-US" sz="1100" dirty="0">
                <a:solidFill>
                  <a:srgbClr val="000000"/>
                </a:solidFill>
              </a:rPr>
              <a:t>YPE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DC75FEFC-F386-787A-27FD-D962F38DC94D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04EC46E9-BE9E-37C5-2E0A-4EE22979FF50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31A4EF48-036B-2693-93E2-5F228B148190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FOUR FIELD MATRIX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5F04742B-A2BA-ABCC-8D9B-1812B7CB9FF6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9B1F566C-C361-BA5E-1E2E-F5FCB2EC82A7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A584F52D-82D3-D02C-F2B8-535AA7A9E0DF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C59750C5-533E-E61F-2788-BA1B3F7AAADC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E15C5CCB-2686-4F59-32AD-52D1B968F3CA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286B992D-8852-BBBF-B693-243CA104C170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2CC52EE7-BFB3-5DFC-51D4-D91BC19BBA14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8D9323BC-E270-3FB3-7854-2DB49CD2C86E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1D061EE-D88F-DF48-C794-1920C1C2DE65}"/>
              </a:ext>
            </a:extLst>
          </p:cNvPr>
          <p:cNvGrpSpPr/>
          <p:nvPr/>
        </p:nvGrpSpPr>
        <p:grpSpPr>
          <a:xfrm>
            <a:off x="1111889" y="1050535"/>
            <a:ext cx="9968223" cy="4987764"/>
            <a:chOff x="1111889" y="907802"/>
            <a:chExt cx="9968223" cy="5286993"/>
          </a:xfrm>
        </p:grpSpPr>
        <p:sp>
          <p:nvSpPr>
            <p:cNvPr id="24" name="Rounded Rectangle 13">
              <a:extLst>
                <a:ext uri="{FF2B5EF4-FFF2-40B4-BE49-F238E27FC236}">
                  <a16:creationId xmlns:a16="http://schemas.microsoft.com/office/drawing/2014/main" id="{6D387E6D-1A48-4814-3814-700881B31115}"/>
                </a:ext>
              </a:extLst>
            </p:cNvPr>
            <p:cNvSpPr/>
            <p:nvPr/>
          </p:nvSpPr>
          <p:spPr>
            <a:xfrm>
              <a:off x="1111889" y="907802"/>
              <a:ext cx="9968223" cy="5286991"/>
            </a:xfrm>
            <a:prstGeom prst="roundRect">
              <a:avLst>
                <a:gd name="adj" fmla="val 3243"/>
              </a:avLst>
            </a:prstGeom>
            <a:pattFill prst="wdUpDiag">
              <a:fgClr>
                <a:schemeClr val="bg1">
                  <a:lumMod val="85000"/>
                </a:schemeClr>
              </a:fgClr>
              <a:bgClr>
                <a:schemeClr val="bg1">
                  <a:lumMod val="95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18622F30-A062-C54D-DFA7-DBA49A7FFB48}"/>
                </a:ext>
              </a:extLst>
            </p:cNvPr>
            <p:cNvGrpSpPr/>
            <p:nvPr/>
          </p:nvGrpSpPr>
          <p:grpSpPr>
            <a:xfrm>
              <a:off x="1111889" y="907804"/>
              <a:ext cx="9968223" cy="5286991"/>
              <a:chOff x="419100" y="669448"/>
              <a:chExt cx="8305800" cy="5286991"/>
            </a:xfrm>
          </p:grpSpPr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A1B14B79-8D7C-F517-65DA-3E8F6B9A99B6}"/>
                  </a:ext>
                </a:extLst>
              </p:cNvPr>
              <p:cNvCxnSpPr/>
              <p:nvPr/>
            </p:nvCxnSpPr>
            <p:spPr>
              <a:xfrm>
                <a:off x="4572000" y="669448"/>
                <a:ext cx="0" cy="5286991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FDD274DB-969E-D545-9316-3DB8FFDE0D2F}"/>
                  </a:ext>
                </a:extLst>
              </p:cNvPr>
              <p:cNvCxnSpPr/>
              <p:nvPr/>
            </p:nvCxnSpPr>
            <p:spPr>
              <a:xfrm flipH="1">
                <a:off x="419100" y="3298429"/>
                <a:ext cx="8305800" cy="0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5B7212E6-7EE6-7DF6-51F9-321DF81B5010}"/>
              </a:ext>
            </a:extLst>
          </p:cNvPr>
          <p:cNvSpPr txBox="1"/>
          <p:nvPr/>
        </p:nvSpPr>
        <p:spPr>
          <a:xfrm>
            <a:off x="8925226" y="5809559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DDA0B6-47FD-00A9-5B44-33C09CC73F5B}"/>
              </a:ext>
            </a:extLst>
          </p:cNvPr>
          <p:cNvSpPr txBox="1"/>
          <p:nvPr/>
        </p:nvSpPr>
        <p:spPr>
          <a:xfrm>
            <a:off x="1111889" y="5732210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F8F6D3A-B7AC-6F13-B670-2FD04892C9CD}"/>
              </a:ext>
            </a:extLst>
          </p:cNvPr>
          <p:cNvSpPr txBox="1"/>
          <p:nvPr/>
        </p:nvSpPr>
        <p:spPr>
          <a:xfrm>
            <a:off x="8925226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C1300BD-1AB3-0FFD-1C46-AC5922E2CFBF}"/>
              </a:ext>
            </a:extLst>
          </p:cNvPr>
          <p:cNvSpPr txBox="1"/>
          <p:nvPr/>
        </p:nvSpPr>
        <p:spPr>
          <a:xfrm>
            <a:off x="1111889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1</a:t>
            </a:r>
          </a:p>
        </p:txBody>
      </p:sp>
    </p:spTree>
    <p:extLst>
      <p:ext uri="{BB962C8B-B14F-4D97-AF65-F5344CB8AC3E}">
        <p14:creationId xmlns:p14="http://schemas.microsoft.com/office/powerpoint/2010/main" val="2581060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A6A4C-1E14-3EC2-0513-44045E6B3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566B68-1C20-5F1A-575B-5E31928D3BD1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3462603B-CC7D-BD90-FF5B-2FC34B728306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C38C21D0-623B-6DA1-A505-6AA6875FDC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</a:t>
            </a:r>
            <a:r>
              <a:rPr lang="en-US" sz="1100" dirty="0">
                <a:solidFill>
                  <a:srgbClr val="000000"/>
                </a:solidFill>
              </a:rPr>
              <a:t>YPE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2BF605B7-E09D-DCD2-0144-8F348CC02D66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62D083C8-D674-5CBA-2D8C-ED6FDD779870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676E0B41-2B5E-67E5-277B-1529F3646F93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FOUR FIELD MATRIX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54F375E4-1905-8B45-04F0-4E7341C001D7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27B0D272-41BF-6DBF-6F37-F21C6EDDC03A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467B8F87-4286-93EF-0752-B8D363A5CEFF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A5D20CE3-C11F-1ACC-03C1-625CCDFACFC2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800420CF-154E-D527-42E3-4C03173B8F8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DED7C386-BE7A-F199-4F53-2C47928C4C82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F21EECB9-3E84-5D40-2E79-E2DCD9587C57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F3E2D99-E985-F590-7650-A976F06DDCB5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45C59FF-8C4D-60F3-E918-B2E35861A2C7}"/>
              </a:ext>
            </a:extLst>
          </p:cNvPr>
          <p:cNvGrpSpPr/>
          <p:nvPr/>
        </p:nvGrpSpPr>
        <p:grpSpPr>
          <a:xfrm>
            <a:off x="1111889" y="1050535"/>
            <a:ext cx="9968223" cy="4987764"/>
            <a:chOff x="1111889" y="907802"/>
            <a:chExt cx="9968223" cy="5286993"/>
          </a:xfrm>
        </p:grpSpPr>
        <p:sp>
          <p:nvSpPr>
            <p:cNvPr id="24" name="Rounded Rectangle 13">
              <a:extLst>
                <a:ext uri="{FF2B5EF4-FFF2-40B4-BE49-F238E27FC236}">
                  <a16:creationId xmlns:a16="http://schemas.microsoft.com/office/drawing/2014/main" id="{C2EEFE2E-9927-4B1F-1A8D-6D57D462957B}"/>
                </a:ext>
              </a:extLst>
            </p:cNvPr>
            <p:cNvSpPr/>
            <p:nvPr/>
          </p:nvSpPr>
          <p:spPr>
            <a:xfrm>
              <a:off x="1111889" y="907802"/>
              <a:ext cx="9968223" cy="5286991"/>
            </a:xfrm>
            <a:prstGeom prst="roundRect">
              <a:avLst>
                <a:gd name="adj" fmla="val 3243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D9A43400-DC2C-B3E4-474C-018DBF92F2E8}"/>
                </a:ext>
              </a:extLst>
            </p:cNvPr>
            <p:cNvGrpSpPr/>
            <p:nvPr/>
          </p:nvGrpSpPr>
          <p:grpSpPr>
            <a:xfrm>
              <a:off x="1111889" y="907804"/>
              <a:ext cx="9968223" cy="5286991"/>
              <a:chOff x="419100" y="669448"/>
              <a:chExt cx="8305800" cy="5286991"/>
            </a:xfrm>
          </p:grpSpPr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57E45B92-3EDC-88FF-F434-4D2CEFF54061}"/>
                  </a:ext>
                </a:extLst>
              </p:cNvPr>
              <p:cNvCxnSpPr/>
              <p:nvPr/>
            </p:nvCxnSpPr>
            <p:spPr>
              <a:xfrm>
                <a:off x="4572000" y="669448"/>
                <a:ext cx="0" cy="5286991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126EB69B-A02E-6AE7-33CD-5EB2B7BA3621}"/>
                  </a:ext>
                </a:extLst>
              </p:cNvPr>
              <p:cNvCxnSpPr/>
              <p:nvPr/>
            </p:nvCxnSpPr>
            <p:spPr>
              <a:xfrm flipH="1">
                <a:off x="419100" y="3298429"/>
                <a:ext cx="8305800" cy="0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3EB03DBA-AAC6-3444-BB9A-2A2AEEA14BF0}"/>
              </a:ext>
            </a:extLst>
          </p:cNvPr>
          <p:cNvSpPr txBox="1"/>
          <p:nvPr/>
        </p:nvSpPr>
        <p:spPr>
          <a:xfrm>
            <a:off x="8925226" y="567088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F1CCECE-420B-8030-4EED-008A7C97F610}"/>
              </a:ext>
            </a:extLst>
          </p:cNvPr>
          <p:cNvSpPr txBox="1"/>
          <p:nvPr/>
        </p:nvSpPr>
        <p:spPr>
          <a:xfrm>
            <a:off x="1227948" y="5638800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281894F-344F-FAF9-1C18-F521F983AD1C}"/>
              </a:ext>
            </a:extLst>
          </p:cNvPr>
          <p:cNvSpPr txBox="1"/>
          <p:nvPr/>
        </p:nvSpPr>
        <p:spPr>
          <a:xfrm>
            <a:off x="8925226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3AE0D1A-AFC2-D71E-67F5-944012C0B503}"/>
              </a:ext>
            </a:extLst>
          </p:cNvPr>
          <p:cNvSpPr txBox="1"/>
          <p:nvPr/>
        </p:nvSpPr>
        <p:spPr>
          <a:xfrm>
            <a:off x="1111889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1</a:t>
            </a:r>
          </a:p>
        </p:txBody>
      </p:sp>
    </p:spTree>
    <p:extLst>
      <p:ext uri="{BB962C8B-B14F-4D97-AF65-F5344CB8AC3E}">
        <p14:creationId xmlns:p14="http://schemas.microsoft.com/office/powerpoint/2010/main" val="407350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FCBEC-FE3C-2F36-FFA1-62289981B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D50860C-6748-7DB4-9E5A-B13392A07DB6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6EF23655-6127-1BD1-C871-BCEF91FC151C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BDB2E889-1B02-2AC3-B0A6-07482C013844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</a:t>
            </a:r>
            <a:r>
              <a:rPr lang="en-US" sz="1100" dirty="0">
                <a:solidFill>
                  <a:srgbClr val="000000"/>
                </a:solidFill>
              </a:rPr>
              <a:t>YPE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08EAC288-C3BD-FA03-40C4-F77AB7913C1C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93C4EE7E-9877-26DB-8C27-5AC3B444C76D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B8761BF9-D2CD-1258-C9A5-98C66D8A3C3E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FOUR FIELD MATRIX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39B82A2-16E2-8AC2-5202-26337CE32023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B66785B9-3215-DDD3-37B5-5CC26A3E83B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500F4C04-329C-323F-E641-DCEEA67EE011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26AE02C0-8BFC-6159-C949-59712B1E8951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CCD1122A-3840-3D10-115C-87C93B5CAE2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1B47902B-0901-A0DE-0657-EF0CA6E5A616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11817FAE-BBFF-C2AE-1F04-70E19C1C520A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24DE6221-8BB7-E5A9-D10C-1A7F35D74F3E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4C4AB00-661A-8123-AC85-F3105E0EF5D5}"/>
              </a:ext>
            </a:extLst>
          </p:cNvPr>
          <p:cNvGrpSpPr/>
          <p:nvPr/>
        </p:nvGrpSpPr>
        <p:grpSpPr>
          <a:xfrm>
            <a:off x="710239" y="1050535"/>
            <a:ext cx="10771523" cy="4740665"/>
            <a:chOff x="1164376" y="907800"/>
            <a:chExt cx="9982844" cy="5261092"/>
          </a:xfrm>
        </p:grpSpPr>
        <p:sp>
          <p:nvSpPr>
            <p:cNvPr id="3" name="Rounded Rectangle 10">
              <a:extLst>
                <a:ext uri="{FF2B5EF4-FFF2-40B4-BE49-F238E27FC236}">
                  <a16:creationId xmlns:a16="http://schemas.microsoft.com/office/drawing/2014/main" id="{418775A9-A948-B538-5FD5-143DE03B8855}"/>
                </a:ext>
              </a:extLst>
            </p:cNvPr>
            <p:cNvSpPr/>
            <p:nvPr/>
          </p:nvSpPr>
          <p:spPr>
            <a:xfrm>
              <a:off x="1164376" y="907800"/>
              <a:ext cx="4917871" cy="2560320"/>
            </a:xfrm>
            <a:prstGeom prst="roundRect">
              <a:avLst/>
            </a:prstGeom>
            <a:solidFill>
              <a:srgbClr val="EAEAEA"/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" name="Rounded Rectangle 13">
              <a:extLst>
                <a:ext uri="{FF2B5EF4-FFF2-40B4-BE49-F238E27FC236}">
                  <a16:creationId xmlns:a16="http://schemas.microsoft.com/office/drawing/2014/main" id="{4DD9D7DA-35BE-B3E6-DDAB-A019B2063DBB}"/>
                </a:ext>
              </a:extLst>
            </p:cNvPr>
            <p:cNvSpPr/>
            <p:nvPr/>
          </p:nvSpPr>
          <p:spPr>
            <a:xfrm>
              <a:off x="1164376" y="3608572"/>
              <a:ext cx="4917871" cy="256032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Rounded Rectangle 12">
              <a:extLst>
                <a:ext uri="{FF2B5EF4-FFF2-40B4-BE49-F238E27FC236}">
                  <a16:creationId xmlns:a16="http://schemas.microsoft.com/office/drawing/2014/main" id="{9403F897-35EF-BA9F-EEA6-BC4D01D60220}"/>
                </a:ext>
              </a:extLst>
            </p:cNvPr>
            <p:cNvSpPr/>
            <p:nvPr/>
          </p:nvSpPr>
          <p:spPr>
            <a:xfrm>
              <a:off x="6229349" y="907800"/>
              <a:ext cx="4917871" cy="256032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Rounded Rectangle 14">
              <a:extLst>
                <a:ext uri="{FF2B5EF4-FFF2-40B4-BE49-F238E27FC236}">
                  <a16:creationId xmlns:a16="http://schemas.microsoft.com/office/drawing/2014/main" id="{01C485B0-AEDB-4585-8A59-F48806FA33C7}"/>
                </a:ext>
              </a:extLst>
            </p:cNvPr>
            <p:cNvSpPr/>
            <p:nvPr/>
          </p:nvSpPr>
          <p:spPr>
            <a:xfrm>
              <a:off x="6229349" y="3608572"/>
              <a:ext cx="4917871" cy="2560320"/>
            </a:xfrm>
            <a:prstGeom prst="roundRect">
              <a:avLst/>
            </a:prstGeom>
            <a:solidFill>
              <a:srgbClr val="EAEAEA"/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045FACA5-E84E-38F3-E7BF-CACD643FB73A}"/>
              </a:ext>
            </a:extLst>
          </p:cNvPr>
          <p:cNvSpPr txBox="1"/>
          <p:nvPr/>
        </p:nvSpPr>
        <p:spPr>
          <a:xfrm>
            <a:off x="8925225" y="5807465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2DC9B3-895C-344C-9A04-0786CFA789D2}"/>
              </a:ext>
            </a:extLst>
          </p:cNvPr>
          <p:cNvSpPr txBox="1"/>
          <p:nvPr/>
        </p:nvSpPr>
        <p:spPr>
          <a:xfrm>
            <a:off x="1115900" y="5791200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357FF16-E293-D7B9-9C6A-6716AC869EF3}"/>
              </a:ext>
            </a:extLst>
          </p:cNvPr>
          <p:cNvSpPr txBox="1"/>
          <p:nvPr/>
        </p:nvSpPr>
        <p:spPr>
          <a:xfrm>
            <a:off x="8925226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384F1BA-07F2-DCEE-6BAB-2FEA9A50884D}"/>
              </a:ext>
            </a:extLst>
          </p:cNvPr>
          <p:cNvSpPr txBox="1"/>
          <p:nvPr/>
        </p:nvSpPr>
        <p:spPr>
          <a:xfrm>
            <a:off x="1111889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1</a:t>
            </a:r>
          </a:p>
        </p:txBody>
      </p:sp>
    </p:spTree>
    <p:extLst>
      <p:ext uri="{BB962C8B-B14F-4D97-AF65-F5344CB8AC3E}">
        <p14:creationId xmlns:p14="http://schemas.microsoft.com/office/powerpoint/2010/main" val="1539166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F28B1-6CCC-5273-5924-13F378011F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8BEAC65-A040-9C7E-199A-AD5376BC1B01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3A92D82C-AB95-CE71-3D0E-8A03F86D0476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E8372CFB-AEC4-5430-4511-08A74EAAA30B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</a:t>
            </a:r>
            <a:r>
              <a:rPr lang="en-US" sz="1100" dirty="0">
                <a:solidFill>
                  <a:srgbClr val="000000"/>
                </a:solidFill>
              </a:rPr>
              <a:t>YPE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D50E5810-C994-7221-D08D-D88694E806BE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B442914B-7AC2-6A67-FC2F-F4D576FCC95E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E7519202-29F6-2F31-B307-12F24711FA76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FOUR FIELD MATRIX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2332F454-97A9-EF41-593B-103BE38BC3FD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06F2152C-9242-D4B6-163B-BE8516CB2C97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A9F7CABD-DE98-0E67-84BA-C8863CA92A02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633A6326-B7D2-4B1B-8309-1D83F6B9423E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2D582E28-8F82-9709-03C2-67A2727A0419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343D3D36-3330-649D-4F9A-88D247D78DF9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24202507-1F8E-1187-CBAD-A274EF96C9E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C584047C-FA7A-459D-2454-67E2E2945BCC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43E2EA3-8A43-2B77-17C8-F0E8A4298B09}"/>
              </a:ext>
            </a:extLst>
          </p:cNvPr>
          <p:cNvGrpSpPr/>
          <p:nvPr/>
        </p:nvGrpSpPr>
        <p:grpSpPr>
          <a:xfrm>
            <a:off x="710239" y="1050535"/>
            <a:ext cx="10771523" cy="4664465"/>
            <a:chOff x="1164376" y="907800"/>
            <a:chExt cx="9982844" cy="5261092"/>
          </a:xfrm>
        </p:grpSpPr>
        <p:sp>
          <p:nvSpPr>
            <p:cNvPr id="24" name="Rounded Rectangle 10">
              <a:extLst>
                <a:ext uri="{FF2B5EF4-FFF2-40B4-BE49-F238E27FC236}">
                  <a16:creationId xmlns:a16="http://schemas.microsoft.com/office/drawing/2014/main" id="{CD434CC1-F663-B613-0C47-261EBD326F0A}"/>
                </a:ext>
              </a:extLst>
            </p:cNvPr>
            <p:cNvSpPr/>
            <p:nvPr/>
          </p:nvSpPr>
          <p:spPr>
            <a:xfrm>
              <a:off x="1164376" y="907800"/>
              <a:ext cx="4917871" cy="2560320"/>
            </a:xfrm>
            <a:prstGeom prst="roundRect">
              <a:avLst/>
            </a:prstGeom>
            <a:solidFill>
              <a:srgbClr val="EAEAEA"/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5" name="Rounded Rectangle 13">
              <a:extLst>
                <a:ext uri="{FF2B5EF4-FFF2-40B4-BE49-F238E27FC236}">
                  <a16:creationId xmlns:a16="http://schemas.microsoft.com/office/drawing/2014/main" id="{716175AC-0A6E-4480-900C-CC79CE8F1E8A}"/>
                </a:ext>
              </a:extLst>
            </p:cNvPr>
            <p:cNvSpPr/>
            <p:nvPr/>
          </p:nvSpPr>
          <p:spPr>
            <a:xfrm>
              <a:off x="1164376" y="3608572"/>
              <a:ext cx="4917871" cy="2560320"/>
            </a:xfrm>
            <a:prstGeom prst="roundRect">
              <a:avLst/>
            </a:prstGeom>
            <a:solidFill>
              <a:srgbClr val="C9EAE0"/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Rounded Rectangle 12">
              <a:extLst>
                <a:ext uri="{FF2B5EF4-FFF2-40B4-BE49-F238E27FC236}">
                  <a16:creationId xmlns:a16="http://schemas.microsoft.com/office/drawing/2014/main" id="{A6969654-2C0F-96FB-97B3-E69E5EEC27C6}"/>
                </a:ext>
              </a:extLst>
            </p:cNvPr>
            <p:cNvSpPr/>
            <p:nvPr/>
          </p:nvSpPr>
          <p:spPr>
            <a:xfrm>
              <a:off x="6229349" y="907800"/>
              <a:ext cx="4917871" cy="2560320"/>
            </a:xfrm>
            <a:prstGeom prst="roundRect">
              <a:avLst/>
            </a:prstGeom>
            <a:solidFill>
              <a:srgbClr val="DAFF53"/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Rounded Rectangle 14">
              <a:extLst>
                <a:ext uri="{FF2B5EF4-FFF2-40B4-BE49-F238E27FC236}">
                  <a16:creationId xmlns:a16="http://schemas.microsoft.com/office/drawing/2014/main" id="{5052BF0A-975E-42E3-8823-1B4EA216B7EC}"/>
                </a:ext>
              </a:extLst>
            </p:cNvPr>
            <p:cNvSpPr/>
            <p:nvPr/>
          </p:nvSpPr>
          <p:spPr>
            <a:xfrm>
              <a:off x="6229349" y="3608572"/>
              <a:ext cx="4917871" cy="2560320"/>
            </a:xfrm>
            <a:prstGeom prst="roundRect">
              <a:avLst/>
            </a:prstGeom>
            <a:solidFill>
              <a:srgbClr val="BFBFBF"/>
            </a:solidFill>
            <a:ln w="1143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0F402907-B18B-1603-2E17-5F4D33537A0A}"/>
              </a:ext>
            </a:extLst>
          </p:cNvPr>
          <p:cNvSpPr txBox="1"/>
          <p:nvPr/>
        </p:nvSpPr>
        <p:spPr>
          <a:xfrm>
            <a:off x="8925226" y="5839525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1BBADB4-C1ED-B3F0-CBC5-86A60A407D38}"/>
              </a:ext>
            </a:extLst>
          </p:cNvPr>
          <p:cNvSpPr txBox="1"/>
          <p:nvPr/>
        </p:nvSpPr>
        <p:spPr>
          <a:xfrm>
            <a:off x="990600" y="5791436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B96E2FE-2485-ABAE-9845-21E1FE9604A5}"/>
              </a:ext>
            </a:extLst>
          </p:cNvPr>
          <p:cNvSpPr txBox="1"/>
          <p:nvPr/>
        </p:nvSpPr>
        <p:spPr>
          <a:xfrm>
            <a:off x="8925226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r"/>
            <a:r>
              <a:rPr lang="en-US" sz="2800" dirty="0">
                <a:cs typeface="Readex Pro" pitchFamily="2" charset="-78"/>
              </a:rPr>
              <a:t>QUADRANT 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EB4112D-E960-B762-17CA-B368368A158D}"/>
              </a:ext>
            </a:extLst>
          </p:cNvPr>
          <p:cNvSpPr txBox="1"/>
          <p:nvPr/>
        </p:nvSpPr>
        <p:spPr>
          <a:xfrm>
            <a:off x="1111889" y="543344"/>
            <a:ext cx="2154885" cy="523220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lang="en-US" sz="2800" dirty="0">
                <a:cs typeface="Readex Pro" pitchFamily="2" charset="-78"/>
              </a:rPr>
              <a:t>QUADRANT 1</a:t>
            </a:r>
          </a:p>
        </p:txBody>
      </p:sp>
    </p:spTree>
    <p:extLst>
      <p:ext uri="{BB962C8B-B14F-4D97-AF65-F5344CB8AC3E}">
        <p14:creationId xmlns:p14="http://schemas.microsoft.com/office/powerpoint/2010/main" val="359327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50175</TotalTime>
  <Words>116</Words>
  <Application>Microsoft Office PowerPoint</Application>
  <PresentationFormat>Widescreen</PresentationFormat>
  <Paragraphs>86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Aleo-Regular</vt:lpstr>
      <vt:lpstr>Arial</vt:lpstr>
      <vt:lpstr>Calibri</vt:lpstr>
      <vt:lpstr>Calibri Light</vt:lpstr>
      <vt:lpstr>Readex 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1258</cp:revision>
  <cp:lastPrinted>2025-08-05T06:42:25Z</cp:lastPrinted>
  <dcterms:created xsi:type="dcterms:W3CDTF">2018-03-01T11:16:05Z</dcterms:created>
  <dcterms:modified xsi:type="dcterms:W3CDTF">2025-10-03T11:59:26Z</dcterms:modified>
</cp:coreProperties>
</file>