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54" r:id="rId3"/>
    <p:sldId id="955" r:id="rId4"/>
    <p:sldId id="956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84370-4DDC-F4E9-C439-87AA096EF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94038A-DB2F-AFBC-8A18-7FB1D3CBF4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13A4E9-3237-E2F0-2D0D-ABCC0C256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5F25B-64E9-2873-6380-1EDC662F5B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1774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3231D-914A-0440-F361-0E4C4BB21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7A8C87-6D5F-5FD1-3EE6-E63E03FDB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FFFACA-AAAB-CEF7-17D0-DCD04F592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5456F-8032-15C3-D4D3-32855BF6FE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4347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300B0-286E-E495-ED62-AB8657EEA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26C0FC-4281-B1F0-2B35-DAFDAF0DA3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0A5691-0915-B7AD-81F0-D760C78C1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CA0F4-4345-9D10-CCD3-752FBB8AD9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3205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New Hire Orientation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2ED172-0FDB-32BF-44B1-C94463F6A03F}"/>
              </a:ext>
            </a:extLst>
          </p:cNvPr>
          <p:cNvSpPr>
            <a:spLocks/>
          </p:cNvSpPr>
          <p:nvPr/>
        </p:nvSpPr>
        <p:spPr bwMode="auto">
          <a:xfrm>
            <a:off x="12246592" y="58807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CEA0D2-8CF3-6E0C-5E6D-BD9CE1F12D7D}"/>
              </a:ext>
            </a:extLst>
          </p:cNvPr>
          <p:cNvSpPr>
            <a:spLocks/>
          </p:cNvSpPr>
          <p:nvPr/>
        </p:nvSpPr>
        <p:spPr bwMode="auto">
          <a:xfrm>
            <a:off x="12467231" y="155155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282B59-8020-4846-B69D-B57318213060}"/>
              </a:ext>
            </a:extLst>
          </p:cNvPr>
          <p:cNvSpPr>
            <a:spLocks/>
          </p:cNvSpPr>
          <p:nvPr/>
        </p:nvSpPr>
        <p:spPr bwMode="auto">
          <a:xfrm>
            <a:off x="12246592" y="251432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171A316-EC9E-BA5B-4F66-8AA95C0EB247}"/>
              </a:ext>
            </a:extLst>
          </p:cNvPr>
          <p:cNvSpPr>
            <a:spLocks/>
          </p:cNvSpPr>
          <p:nvPr/>
        </p:nvSpPr>
        <p:spPr bwMode="auto">
          <a:xfrm>
            <a:off x="12467231" y="347708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4D97CD-7CDB-4B59-F2B3-3A14BFB888B0}"/>
              </a:ext>
            </a:extLst>
          </p:cNvPr>
          <p:cNvSpPr>
            <a:spLocks/>
          </p:cNvSpPr>
          <p:nvPr/>
        </p:nvSpPr>
        <p:spPr bwMode="auto">
          <a:xfrm>
            <a:off x="12246592" y="443985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159086-077E-9DDC-DD18-026D29ADCD68}"/>
              </a:ext>
            </a:extLst>
          </p:cNvPr>
          <p:cNvSpPr>
            <a:spLocks/>
          </p:cNvSpPr>
          <p:nvPr/>
        </p:nvSpPr>
        <p:spPr bwMode="auto">
          <a:xfrm>
            <a:off x="12467231" y="540261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4ECBDA59-F5CA-656D-8B56-9203742E1F28}"/>
              </a:ext>
            </a:extLst>
          </p:cNvPr>
          <p:cNvSpPr/>
          <p:nvPr/>
        </p:nvSpPr>
        <p:spPr bwMode="auto">
          <a:xfrm>
            <a:off x="-1472800" y="588072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B7C5CCDF-EF93-062F-E126-DA0B4E4DF8B0}"/>
              </a:ext>
            </a:extLst>
          </p:cNvPr>
          <p:cNvSpPr/>
          <p:nvPr/>
        </p:nvSpPr>
        <p:spPr bwMode="auto">
          <a:xfrm>
            <a:off x="-1472800" y="1624360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6BE64D3-B5C5-8CC9-CF09-4197D106ABE2}"/>
              </a:ext>
            </a:extLst>
          </p:cNvPr>
          <p:cNvSpPr/>
          <p:nvPr/>
        </p:nvSpPr>
        <p:spPr bwMode="auto">
          <a:xfrm>
            <a:off x="-1472800" y="4366329"/>
            <a:ext cx="1382247" cy="95763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START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FA814BB-68B7-789E-4171-09CC563B313E}"/>
              </a:ext>
            </a:extLst>
          </p:cNvPr>
          <p:cNvSpPr/>
          <p:nvPr/>
        </p:nvSpPr>
        <p:spPr bwMode="auto">
          <a:xfrm>
            <a:off x="-1472800" y="5402617"/>
            <a:ext cx="1382247" cy="96276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END</a:t>
            </a:r>
          </a:p>
        </p:txBody>
      </p:sp>
      <p:sp>
        <p:nvSpPr>
          <p:cNvPr id="26" name="Flowchart: Off-page Connector 25">
            <a:extLst>
              <a:ext uri="{FF2B5EF4-FFF2-40B4-BE49-F238E27FC236}">
                <a16:creationId xmlns:a16="http://schemas.microsoft.com/office/drawing/2014/main" id="{352F19C3-5C32-71CE-738B-A8C5DC4B486F}"/>
              </a:ext>
            </a:extLst>
          </p:cNvPr>
          <p:cNvSpPr/>
          <p:nvPr/>
        </p:nvSpPr>
        <p:spPr bwMode="auto">
          <a:xfrm>
            <a:off x="-1015703" y="3483827"/>
            <a:ext cx="468052" cy="548640"/>
          </a:xfrm>
          <a:prstGeom prst="flowChartOffpage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ED528970-2FA2-0234-0022-1396848C4D99}"/>
              </a:ext>
            </a:extLst>
          </p:cNvPr>
          <p:cNvSpPr/>
          <p:nvPr/>
        </p:nvSpPr>
        <p:spPr bwMode="auto">
          <a:xfrm>
            <a:off x="-1026335" y="2910730"/>
            <a:ext cx="489317" cy="489317"/>
          </a:xfrm>
          <a:prstGeom prst="flowChart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014C3-7142-9A5A-594B-4FF2DB665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979615-3FD4-4DF5-D4DE-B6E9CE647E4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AA3962DC-1E8A-D033-CC8D-79DB129BA4AB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BB1A14E-1899-536D-4EB7-966DFF2248CD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8DC11FEA-68E4-B9F9-C18E-C10C11B276B5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C85F14B4-9966-2720-61DE-CDD0B6FB5CFF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FF9F9A3A-162B-B0E4-3C43-656FF201E98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8EEB2AD-81B5-E2E0-929D-3AED5452914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C2AC45AA-92E1-2DC9-867F-C29BFD00F7D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44679A37-FB9C-F1E9-EC6B-0F30F7FB01CD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2772A3E0-EEC8-CC36-92C6-761CC90D0855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New Hire Orientation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7E198445-1434-4C91-E08B-825D9F3D780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06891BF0-CFAA-477A-43A5-F70C0B027229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46E2B722-E0C9-C550-A2DA-B18FFB2BFEF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6FF8150-682A-B181-AC45-6E4C11436655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Swimlane Flowchart</a:t>
            </a:r>
            <a:endParaRPr lang="en-AE" sz="105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CA9917-18EE-31EA-17E1-9AD84475F4EE}"/>
              </a:ext>
            </a:extLst>
          </p:cNvPr>
          <p:cNvSpPr>
            <a:spLocks/>
          </p:cNvSpPr>
          <p:nvPr/>
        </p:nvSpPr>
        <p:spPr bwMode="auto">
          <a:xfrm>
            <a:off x="12246592" y="58807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9ED546-E3BF-9E56-E5F0-670C9CB7DD00}"/>
              </a:ext>
            </a:extLst>
          </p:cNvPr>
          <p:cNvSpPr>
            <a:spLocks/>
          </p:cNvSpPr>
          <p:nvPr/>
        </p:nvSpPr>
        <p:spPr bwMode="auto">
          <a:xfrm>
            <a:off x="12467231" y="155155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89FCD6-ABB4-6A78-A5FD-03AA3AB5AF6D}"/>
              </a:ext>
            </a:extLst>
          </p:cNvPr>
          <p:cNvSpPr>
            <a:spLocks/>
          </p:cNvSpPr>
          <p:nvPr/>
        </p:nvSpPr>
        <p:spPr bwMode="auto">
          <a:xfrm>
            <a:off x="12246592" y="251432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A7938-896D-CF7D-5650-F365B13A36DD}"/>
              </a:ext>
            </a:extLst>
          </p:cNvPr>
          <p:cNvSpPr>
            <a:spLocks/>
          </p:cNvSpPr>
          <p:nvPr/>
        </p:nvSpPr>
        <p:spPr bwMode="auto">
          <a:xfrm>
            <a:off x="12467231" y="347708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1735420-7683-899A-0AB2-F07A8B514928}"/>
              </a:ext>
            </a:extLst>
          </p:cNvPr>
          <p:cNvSpPr>
            <a:spLocks/>
          </p:cNvSpPr>
          <p:nvPr/>
        </p:nvSpPr>
        <p:spPr bwMode="auto">
          <a:xfrm>
            <a:off x="12246592" y="443985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9200DDD-51AF-7DAB-97C8-EA58C6516733}"/>
              </a:ext>
            </a:extLst>
          </p:cNvPr>
          <p:cNvSpPr>
            <a:spLocks/>
          </p:cNvSpPr>
          <p:nvPr/>
        </p:nvSpPr>
        <p:spPr bwMode="auto">
          <a:xfrm>
            <a:off x="12467231" y="540261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26C8A2C8-4AE0-7049-A61D-670962FD79CE}"/>
              </a:ext>
            </a:extLst>
          </p:cNvPr>
          <p:cNvSpPr/>
          <p:nvPr/>
        </p:nvSpPr>
        <p:spPr bwMode="auto">
          <a:xfrm>
            <a:off x="-1472800" y="592083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33D8B306-0536-4BED-91DB-E9F4E5D19891}"/>
              </a:ext>
            </a:extLst>
          </p:cNvPr>
          <p:cNvSpPr/>
          <p:nvPr/>
        </p:nvSpPr>
        <p:spPr bwMode="auto">
          <a:xfrm>
            <a:off x="-1472800" y="1628371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17BCA1F-AE5B-61B2-53EF-76649E695A9C}"/>
              </a:ext>
            </a:extLst>
          </p:cNvPr>
          <p:cNvSpPr/>
          <p:nvPr/>
        </p:nvSpPr>
        <p:spPr bwMode="auto">
          <a:xfrm>
            <a:off x="-1472800" y="4366329"/>
            <a:ext cx="1382247" cy="95763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START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AAEC6F4-3B82-D7C1-22BA-A825CE631111}"/>
              </a:ext>
            </a:extLst>
          </p:cNvPr>
          <p:cNvSpPr/>
          <p:nvPr/>
        </p:nvSpPr>
        <p:spPr bwMode="auto">
          <a:xfrm>
            <a:off x="-1472800" y="5402617"/>
            <a:ext cx="1382247" cy="96276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END</a:t>
            </a:r>
          </a:p>
        </p:txBody>
      </p:sp>
      <p:sp>
        <p:nvSpPr>
          <p:cNvPr id="26" name="Flowchart: Off-page Connector 25">
            <a:extLst>
              <a:ext uri="{FF2B5EF4-FFF2-40B4-BE49-F238E27FC236}">
                <a16:creationId xmlns:a16="http://schemas.microsoft.com/office/drawing/2014/main" id="{E0AD87AA-03C9-508B-47DB-B2385849D8F7}"/>
              </a:ext>
            </a:extLst>
          </p:cNvPr>
          <p:cNvSpPr/>
          <p:nvPr/>
        </p:nvSpPr>
        <p:spPr bwMode="auto">
          <a:xfrm>
            <a:off x="-1015703" y="3483827"/>
            <a:ext cx="468052" cy="548640"/>
          </a:xfrm>
          <a:prstGeom prst="flowChartOffpage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640AF83B-0E24-24F6-E093-F210F442C23B}"/>
              </a:ext>
            </a:extLst>
          </p:cNvPr>
          <p:cNvSpPr/>
          <p:nvPr/>
        </p:nvSpPr>
        <p:spPr bwMode="auto">
          <a:xfrm>
            <a:off x="-1026335" y="2910730"/>
            <a:ext cx="489317" cy="489317"/>
          </a:xfrm>
          <a:prstGeom prst="flowChart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AADDE2C-935E-9171-429B-12E1FA11D4D0}"/>
              </a:ext>
            </a:extLst>
          </p:cNvPr>
          <p:cNvGrpSpPr/>
          <p:nvPr/>
        </p:nvGrpSpPr>
        <p:grpSpPr>
          <a:xfrm>
            <a:off x="1533917" y="722671"/>
            <a:ext cx="10124683" cy="5449529"/>
            <a:chOff x="1533917" y="722671"/>
            <a:chExt cx="10377404" cy="5606521"/>
          </a:xfrm>
        </p:grpSpPr>
        <p:sp>
          <p:nvSpPr>
            <p:cNvPr id="29" name="Rectangle: Top Corners Rounded 28">
              <a:extLst>
                <a:ext uri="{FF2B5EF4-FFF2-40B4-BE49-F238E27FC236}">
                  <a16:creationId xmlns:a16="http://schemas.microsoft.com/office/drawing/2014/main" id="{B9218763-F94F-FF9B-901F-5C0FDF2E4C89}"/>
                </a:ext>
              </a:extLst>
            </p:cNvPr>
            <p:cNvSpPr/>
            <p:nvPr/>
          </p:nvSpPr>
          <p:spPr bwMode="auto">
            <a:xfrm>
              <a:off x="6722157" y="722671"/>
              <a:ext cx="2595043" cy="5606521"/>
            </a:xfrm>
            <a:prstGeom prst="round2SameRect">
              <a:avLst/>
            </a:prstGeom>
            <a:gradFill>
              <a:gsLst>
                <a:gs pos="0">
                  <a:schemeClr val="bg1"/>
                </a:gs>
                <a:gs pos="89000">
                  <a:schemeClr val="bg1"/>
                </a:gs>
                <a:gs pos="89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…</a:t>
              </a:r>
            </a:p>
          </p:txBody>
        </p:sp>
        <p:sp>
          <p:nvSpPr>
            <p:cNvPr id="30" name="Rectangle: Top Corners Rounded 29">
              <a:extLst>
                <a:ext uri="{FF2B5EF4-FFF2-40B4-BE49-F238E27FC236}">
                  <a16:creationId xmlns:a16="http://schemas.microsoft.com/office/drawing/2014/main" id="{15064E2A-3A20-B2C1-D319-2611952DF4B7}"/>
                </a:ext>
              </a:extLst>
            </p:cNvPr>
            <p:cNvSpPr/>
            <p:nvPr/>
          </p:nvSpPr>
          <p:spPr bwMode="auto">
            <a:xfrm>
              <a:off x="9316278" y="722671"/>
              <a:ext cx="2595043" cy="5606521"/>
            </a:xfrm>
            <a:prstGeom prst="round2SameRect">
              <a:avLst/>
            </a:prstGeom>
            <a:gradFill>
              <a:gsLst>
                <a:gs pos="0">
                  <a:schemeClr val="bg1"/>
                </a:gs>
                <a:gs pos="89000">
                  <a:schemeClr val="bg1"/>
                </a:gs>
                <a:gs pos="89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…</a:t>
              </a:r>
            </a:p>
          </p:txBody>
        </p:sp>
        <p:sp>
          <p:nvSpPr>
            <p:cNvPr id="31" name="Rectangle: Top Corners Rounded 30">
              <a:extLst>
                <a:ext uri="{FF2B5EF4-FFF2-40B4-BE49-F238E27FC236}">
                  <a16:creationId xmlns:a16="http://schemas.microsoft.com/office/drawing/2014/main" id="{041207D3-72B6-E757-2CA4-D7856ABBD293}"/>
                </a:ext>
              </a:extLst>
            </p:cNvPr>
            <p:cNvSpPr/>
            <p:nvPr/>
          </p:nvSpPr>
          <p:spPr bwMode="auto">
            <a:xfrm>
              <a:off x="4128038" y="722671"/>
              <a:ext cx="2595043" cy="5606521"/>
            </a:xfrm>
            <a:prstGeom prst="round2SameRect">
              <a:avLst/>
            </a:prstGeom>
            <a:gradFill>
              <a:gsLst>
                <a:gs pos="0">
                  <a:schemeClr val="bg1"/>
                </a:gs>
                <a:gs pos="89000">
                  <a:schemeClr val="bg1"/>
                </a:gs>
                <a:gs pos="89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…</a:t>
              </a:r>
            </a:p>
          </p:txBody>
        </p:sp>
        <p:sp>
          <p:nvSpPr>
            <p:cNvPr id="32" name="Rectangle: Top Corners Rounded 31">
              <a:extLst>
                <a:ext uri="{FF2B5EF4-FFF2-40B4-BE49-F238E27FC236}">
                  <a16:creationId xmlns:a16="http://schemas.microsoft.com/office/drawing/2014/main" id="{4D2DC0DB-D05A-B2A2-6B81-E28EA9059A4C}"/>
                </a:ext>
              </a:extLst>
            </p:cNvPr>
            <p:cNvSpPr/>
            <p:nvPr/>
          </p:nvSpPr>
          <p:spPr bwMode="auto">
            <a:xfrm>
              <a:off x="1533917" y="722671"/>
              <a:ext cx="2595043" cy="5606521"/>
            </a:xfrm>
            <a:prstGeom prst="round2SameRect">
              <a:avLst/>
            </a:prstGeom>
            <a:gradFill>
              <a:gsLst>
                <a:gs pos="0">
                  <a:schemeClr val="bg1"/>
                </a:gs>
                <a:gs pos="89000">
                  <a:schemeClr val="bg1"/>
                </a:gs>
                <a:gs pos="89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indent="-457200"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…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31C3A1A-E523-2AFC-1959-DE235260A8DC}"/>
                </a:ext>
              </a:extLst>
            </p:cNvPr>
            <p:cNvGrpSpPr/>
            <p:nvPr/>
          </p:nvGrpSpPr>
          <p:grpSpPr>
            <a:xfrm>
              <a:off x="1533917" y="1238908"/>
              <a:ext cx="10367798" cy="219910"/>
              <a:chOff x="1727856" y="1340346"/>
              <a:chExt cx="7161045" cy="219910"/>
            </a:xfrm>
          </p:grpSpPr>
          <p:sp>
            <p:nvSpPr>
              <p:cNvPr id="34" name="Chevron 22">
                <a:extLst>
                  <a:ext uri="{FF2B5EF4-FFF2-40B4-BE49-F238E27FC236}">
                    <a16:creationId xmlns:a16="http://schemas.microsoft.com/office/drawing/2014/main" id="{F8DB599D-23E1-4D4B-CD4A-5D32935AC085}"/>
                  </a:ext>
                </a:extLst>
              </p:cNvPr>
              <p:cNvSpPr/>
              <p:nvPr/>
            </p:nvSpPr>
            <p:spPr bwMode="auto">
              <a:xfrm rot="5400000">
                <a:off x="1764310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5" name="Chevron 288">
                <a:extLst>
                  <a:ext uri="{FF2B5EF4-FFF2-40B4-BE49-F238E27FC236}">
                    <a16:creationId xmlns:a16="http://schemas.microsoft.com/office/drawing/2014/main" id="{DF468082-286C-8BAA-AA26-A8EDC0B244FC}"/>
                  </a:ext>
                </a:extLst>
              </p:cNvPr>
              <p:cNvSpPr/>
              <p:nvPr/>
            </p:nvSpPr>
            <p:spPr bwMode="auto">
              <a:xfrm rot="5400000">
                <a:off x="2062929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6" name="Chevron 289">
                <a:extLst>
                  <a:ext uri="{FF2B5EF4-FFF2-40B4-BE49-F238E27FC236}">
                    <a16:creationId xmlns:a16="http://schemas.microsoft.com/office/drawing/2014/main" id="{1BE21E59-3AEF-2152-A955-2D4F41329C67}"/>
                  </a:ext>
                </a:extLst>
              </p:cNvPr>
              <p:cNvSpPr/>
              <p:nvPr/>
            </p:nvSpPr>
            <p:spPr bwMode="auto">
              <a:xfrm rot="5400000">
                <a:off x="2361548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7" name="Chevron 290">
                <a:extLst>
                  <a:ext uri="{FF2B5EF4-FFF2-40B4-BE49-F238E27FC236}">
                    <a16:creationId xmlns:a16="http://schemas.microsoft.com/office/drawing/2014/main" id="{46B30AF0-75F5-EEEE-E4FA-28E3A9C941AA}"/>
                  </a:ext>
                </a:extLst>
              </p:cNvPr>
              <p:cNvSpPr/>
              <p:nvPr/>
            </p:nvSpPr>
            <p:spPr bwMode="auto">
              <a:xfrm rot="5400000">
                <a:off x="2660167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8" name="Chevron 291">
                <a:extLst>
                  <a:ext uri="{FF2B5EF4-FFF2-40B4-BE49-F238E27FC236}">
                    <a16:creationId xmlns:a16="http://schemas.microsoft.com/office/drawing/2014/main" id="{F7582818-CB05-0ECA-3D4F-A3323E1AB83A}"/>
                  </a:ext>
                </a:extLst>
              </p:cNvPr>
              <p:cNvSpPr/>
              <p:nvPr/>
            </p:nvSpPr>
            <p:spPr bwMode="auto">
              <a:xfrm rot="5400000">
                <a:off x="2958786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39" name="Chevron 292">
                <a:extLst>
                  <a:ext uri="{FF2B5EF4-FFF2-40B4-BE49-F238E27FC236}">
                    <a16:creationId xmlns:a16="http://schemas.microsoft.com/office/drawing/2014/main" id="{97189506-1AAC-7F45-678F-173D7DAC24F0}"/>
                  </a:ext>
                </a:extLst>
              </p:cNvPr>
              <p:cNvSpPr/>
              <p:nvPr/>
            </p:nvSpPr>
            <p:spPr bwMode="auto">
              <a:xfrm rot="5400000">
                <a:off x="3257405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0" name="Chevron 293">
                <a:extLst>
                  <a:ext uri="{FF2B5EF4-FFF2-40B4-BE49-F238E27FC236}">
                    <a16:creationId xmlns:a16="http://schemas.microsoft.com/office/drawing/2014/main" id="{E2DC2F22-D696-C60C-34C8-C4CE62D02345}"/>
                  </a:ext>
                </a:extLst>
              </p:cNvPr>
              <p:cNvSpPr/>
              <p:nvPr/>
            </p:nvSpPr>
            <p:spPr bwMode="auto">
              <a:xfrm rot="5400000">
                <a:off x="3556024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1" name="Chevron 294">
                <a:extLst>
                  <a:ext uri="{FF2B5EF4-FFF2-40B4-BE49-F238E27FC236}">
                    <a16:creationId xmlns:a16="http://schemas.microsoft.com/office/drawing/2014/main" id="{9C92A3B3-CA43-E3CB-7D20-CC0AE3A6D5B5}"/>
                  </a:ext>
                </a:extLst>
              </p:cNvPr>
              <p:cNvSpPr/>
              <p:nvPr/>
            </p:nvSpPr>
            <p:spPr bwMode="auto">
              <a:xfrm rot="5400000">
                <a:off x="3854643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2" name="Chevron 295">
                <a:extLst>
                  <a:ext uri="{FF2B5EF4-FFF2-40B4-BE49-F238E27FC236}">
                    <a16:creationId xmlns:a16="http://schemas.microsoft.com/office/drawing/2014/main" id="{4797BEE9-678E-6E11-5998-8EA08E11B1CD}"/>
                  </a:ext>
                </a:extLst>
              </p:cNvPr>
              <p:cNvSpPr/>
              <p:nvPr/>
            </p:nvSpPr>
            <p:spPr bwMode="auto">
              <a:xfrm rot="5400000">
                <a:off x="4153262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3" name="Chevron 296">
                <a:extLst>
                  <a:ext uri="{FF2B5EF4-FFF2-40B4-BE49-F238E27FC236}">
                    <a16:creationId xmlns:a16="http://schemas.microsoft.com/office/drawing/2014/main" id="{2A11A9EA-89B2-B9F9-23B2-D1A491096C75}"/>
                  </a:ext>
                </a:extLst>
              </p:cNvPr>
              <p:cNvSpPr/>
              <p:nvPr/>
            </p:nvSpPr>
            <p:spPr bwMode="auto">
              <a:xfrm rot="5400000">
                <a:off x="4451881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4" name="Chevron 297">
                <a:extLst>
                  <a:ext uri="{FF2B5EF4-FFF2-40B4-BE49-F238E27FC236}">
                    <a16:creationId xmlns:a16="http://schemas.microsoft.com/office/drawing/2014/main" id="{5E7B3C34-BA87-D50F-ED16-77B5CC21DA23}"/>
                  </a:ext>
                </a:extLst>
              </p:cNvPr>
              <p:cNvSpPr/>
              <p:nvPr/>
            </p:nvSpPr>
            <p:spPr bwMode="auto">
              <a:xfrm rot="5400000">
                <a:off x="4750500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5" name="Chevron 298">
                <a:extLst>
                  <a:ext uri="{FF2B5EF4-FFF2-40B4-BE49-F238E27FC236}">
                    <a16:creationId xmlns:a16="http://schemas.microsoft.com/office/drawing/2014/main" id="{FFD504F1-6E90-63BB-1DBC-EE4E1A4F1C71}"/>
                  </a:ext>
                </a:extLst>
              </p:cNvPr>
              <p:cNvSpPr/>
              <p:nvPr/>
            </p:nvSpPr>
            <p:spPr bwMode="auto">
              <a:xfrm rot="5400000">
                <a:off x="5049119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6" name="Chevron 299">
                <a:extLst>
                  <a:ext uri="{FF2B5EF4-FFF2-40B4-BE49-F238E27FC236}">
                    <a16:creationId xmlns:a16="http://schemas.microsoft.com/office/drawing/2014/main" id="{129445AE-589B-3760-94EC-CEF39486C08C}"/>
                  </a:ext>
                </a:extLst>
              </p:cNvPr>
              <p:cNvSpPr/>
              <p:nvPr/>
            </p:nvSpPr>
            <p:spPr bwMode="auto">
              <a:xfrm rot="5400000">
                <a:off x="5347738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7" name="Chevron 300">
                <a:extLst>
                  <a:ext uri="{FF2B5EF4-FFF2-40B4-BE49-F238E27FC236}">
                    <a16:creationId xmlns:a16="http://schemas.microsoft.com/office/drawing/2014/main" id="{4A8654DB-6424-C759-24A7-B3D03E3AD227}"/>
                  </a:ext>
                </a:extLst>
              </p:cNvPr>
              <p:cNvSpPr/>
              <p:nvPr/>
            </p:nvSpPr>
            <p:spPr bwMode="auto">
              <a:xfrm rot="5400000">
                <a:off x="5646357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8" name="Chevron 301">
                <a:extLst>
                  <a:ext uri="{FF2B5EF4-FFF2-40B4-BE49-F238E27FC236}">
                    <a16:creationId xmlns:a16="http://schemas.microsoft.com/office/drawing/2014/main" id="{C31FC31B-DD0A-E0F2-9205-D041063E4868}"/>
                  </a:ext>
                </a:extLst>
              </p:cNvPr>
              <p:cNvSpPr/>
              <p:nvPr/>
            </p:nvSpPr>
            <p:spPr bwMode="auto">
              <a:xfrm rot="5400000">
                <a:off x="5944976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49" name="Chevron 302">
                <a:extLst>
                  <a:ext uri="{FF2B5EF4-FFF2-40B4-BE49-F238E27FC236}">
                    <a16:creationId xmlns:a16="http://schemas.microsoft.com/office/drawing/2014/main" id="{B9A3DE23-2ACA-E462-E613-F130929890B9}"/>
                  </a:ext>
                </a:extLst>
              </p:cNvPr>
              <p:cNvSpPr/>
              <p:nvPr/>
            </p:nvSpPr>
            <p:spPr bwMode="auto">
              <a:xfrm rot="5400000">
                <a:off x="6243595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0" name="Chevron 303">
                <a:extLst>
                  <a:ext uri="{FF2B5EF4-FFF2-40B4-BE49-F238E27FC236}">
                    <a16:creationId xmlns:a16="http://schemas.microsoft.com/office/drawing/2014/main" id="{FA89DC10-E097-3C6F-F0C5-D8A9BCAEC61E}"/>
                  </a:ext>
                </a:extLst>
              </p:cNvPr>
              <p:cNvSpPr/>
              <p:nvPr/>
            </p:nvSpPr>
            <p:spPr bwMode="auto">
              <a:xfrm rot="5400000">
                <a:off x="6542214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1" name="Chevron 22">
                <a:extLst>
                  <a:ext uri="{FF2B5EF4-FFF2-40B4-BE49-F238E27FC236}">
                    <a16:creationId xmlns:a16="http://schemas.microsoft.com/office/drawing/2014/main" id="{4F88EC2D-5412-4210-9493-F960F0E33CBA}"/>
                  </a:ext>
                </a:extLst>
              </p:cNvPr>
              <p:cNvSpPr/>
              <p:nvPr/>
            </p:nvSpPr>
            <p:spPr bwMode="auto">
              <a:xfrm rot="5400000">
                <a:off x="6840833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2" name="Chevron 288">
                <a:extLst>
                  <a:ext uri="{FF2B5EF4-FFF2-40B4-BE49-F238E27FC236}">
                    <a16:creationId xmlns:a16="http://schemas.microsoft.com/office/drawing/2014/main" id="{9F6A2417-C2BB-635E-0D6E-ED75EC58F0B8}"/>
                  </a:ext>
                </a:extLst>
              </p:cNvPr>
              <p:cNvSpPr/>
              <p:nvPr/>
            </p:nvSpPr>
            <p:spPr bwMode="auto">
              <a:xfrm rot="5400000">
                <a:off x="7139452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3" name="Chevron 289">
                <a:extLst>
                  <a:ext uri="{FF2B5EF4-FFF2-40B4-BE49-F238E27FC236}">
                    <a16:creationId xmlns:a16="http://schemas.microsoft.com/office/drawing/2014/main" id="{90EA1D75-3BB4-5184-5F52-29D83F291116}"/>
                  </a:ext>
                </a:extLst>
              </p:cNvPr>
              <p:cNvSpPr/>
              <p:nvPr/>
            </p:nvSpPr>
            <p:spPr bwMode="auto">
              <a:xfrm rot="5400000">
                <a:off x="7438071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4" name="Chevron 290">
                <a:extLst>
                  <a:ext uri="{FF2B5EF4-FFF2-40B4-BE49-F238E27FC236}">
                    <a16:creationId xmlns:a16="http://schemas.microsoft.com/office/drawing/2014/main" id="{BD0E998F-006F-AAC8-190F-598123813723}"/>
                  </a:ext>
                </a:extLst>
              </p:cNvPr>
              <p:cNvSpPr/>
              <p:nvPr/>
            </p:nvSpPr>
            <p:spPr bwMode="auto">
              <a:xfrm rot="5400000">
                <a:off x="7736690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5" name="Chevron 291">
                <a:extLst>
                  <a:ext uri="{FF2B5EF4-FFF2-40B4-BE49-F238E27FC236}">
                    <a16:creationId xmlns:a16="http://schemas.microsoft.com/office/drawing/2014/main" id="{819134B7-5EED-1F17-8CB9-48327CC7C9A7}"/>
                  </a:ext>
                </a:extLst>
              </p:cNvPr>
              <p:cNvSpPr/>
              <p:nvPr/>
            </p:nvSpPr>
            <p:spPr bwMode="auto">
              <a:xfrm rot="5400000">
                <a:off x="8035309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6" name="Chevron 292">
                <a:extLst>
                  <a:ext uri="{FF2B5EF4-FFF2-40B4-BE49-F238E27FC236}">
                    <a16:creationId xmlns:a16="http://schemas.microsoft.com/office/drawing/2014/main" id="{AC86F5B1-6637-13DC-E636-F244752E106A}"/>
                  </a:ext>
                </a:extLst>
              </p:cNvPr>
              <p:cNvSpPr/>
              <p:nvPr/>
            </p:nvSpPr>
            <p:spPr bwMode="auto">
              <a:xfrm rot="5400000">
                <a:off x="8333928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7" name="Chevron 293">
                <a:extLst>
                  <a:ext uri="{FF2B5EF4-FFF2-40B4-BE49-F238E27FC236}">
                    <a16:creationId xmlns:a16="http://schemas.microsoft.com/office/drawing/2014/main" id="{0DABCEFC-130A-36A5-6B98-A644481EC544}"/>
                  </a:ext>
                </a:extLst>
              </p:cNvPr>
              <p:cNvSpPr/>
              <p:nvPr/>
            </p:nvSpPr>
            <p:spPr bwMode="auto">
              <a:xfrm rot="5400000">
                <a:off x="8632538" y="1303892"/>
                <a:ext cx="219910" cy="292817"/>
              </a:xfrm>
              <a:prstGeom prst="chevron">
                <a:avLst>
                  <a:gd name="adj" fmla="val 100000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49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FD47C-E492-71EB-5AC0-32AA60AC0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DCEE041-F700-F551-EFC4-20442D7E9B7C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91F83270-03E8-8063-408A-48A5237CA00D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064BD53-623E-CC3C-BEC2-FB78A9869A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627CA9C4-083F-A041-6FDF-9EE53E936B26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3F9D8AD3-A13C-674D-156B-2BE551E4DF84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A0D316D8-1A0F-3DCF-2FC1-007CDC584EC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DC0D5101-30B6-CA32-6FE0-66934E8B849A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1AAE61D-97E0-71E4-3770-2847D033820D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84BD462-DC29-5E9D-EBA8-449DE424A61B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5132A072-8441-0444-C1CC-206ACE23C25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New Hire Orientation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09DF0AC-7426-E8B9-787F-4352FFFDA73F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8DB4BF8-CD0E-6F13-E012-ED8A9A179A3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0C239E0C-9421-D23A-C022-5258CEB08EF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60EBC67-9D47-A108-FD46-08CD69B1120C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100" dirty="0"/>
              <a:t>Swimlane Flowchart </a:t>
            </a:r>
            <a:endParaRPr lang="en-AE" sz="11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640BF8-0C8F-1E7C-E1CE-819609EA82C8}"/>
              </a:ext>
            </a:extLst>
          </p:cNvPr>
          <p:cNvSpPr>
            <a:spLocks/>
          </p:cNvSpPr>
          <p:nvPr/>
        </p:nvSpPr>
        <p:spPr bwMode="auto">
          <a:xfrm>
            <a:off x="12246592" y="58807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6E69A9-A0BD-3C04-2CCD-30F4D4E60273}"/>
              </a:ext>
            </a:extLst>
          </p:cNvPr>
          <p:cNvSpPr>
            <a:spLocks/>
          </p:cNvSpPr>
          <p:nvPr/>
        </p:nvSpPr>
        <p:spPr bwMode="auto">
          <a:xfrm>
            <a:off x="12467231" y="155155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20FD32-3F13-097D-7CD6-84F359C1A6D7}"/>
              </a:ext>
            </a:extLst>
          </p:cNvPr>
          <p:cNvSpPr>
            <a:spLocks/>
          </p:cNvSpPr>
          <p:nvPr/>
        </p:nvSpPr>
        <p:spPr bwMode="auto">
          <a:xfrm>
            <a:off x="12246592" y="251432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7C7275-BEBF-3FED-F14F-967A084438F5}"/>
              </a:ext>
            </a:extLst>
          </p:cNvPr>
          <p:cNvSpPr>
            <a:spLocks/>
          </p:cNvSpPr>
          <p:nvPr/>
        </p:nvSpPr>
        <p:spPr bwMode="auto">
          <a:xfrm>
            <a:off x="12467231" y="347708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F83E82-1BB9-6DE4-E7B8-FC071C17C42B}"/>
              </a:ext>
            </a:extLst>
          </p:cNvPr>
          <p:cNvSpPr>
            <a:spLocks/>
          </p:cNvSpPr>
          <p:nvPr/>
        </p:nvSpPr>
        <p:spPr bwMode="auto">
          <a:xfrm>
            <a:off x="12246592" y="443985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228AE0-907D-339F-DE2C-8AC292D63032}"/>
              </a:ext>
            </a:extLst>
          </p:cNvPr>
          <p:cNvSpPr>
            <a:spLocks/>
          </p:cNvSpPr>
          <p:nvPr/>
        </p:nvSpPr>
        <p:spPr bwMode="auto">
          <a:xfrm>
            <a:off x="12467231" y="540261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55AD0811-AECF-53C0-CCA5-447139D2A57B}"/>
              </a:ext>
            </a:extLst>
          </p:cNvPr>
          <p:cNvSpPr/>
          <p:nvPr/>
        </p:nvSpPr>
        <p:spPr bwMode="auto">
          <a:xfrm>
            <a:off x="-1472800" y="592083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1CCB3FD8-EF34-13A7-E977-F228C6A2B820}"/>
              </a:ext>
            </a:extLst>
          </p:cNvPr>
          <p:cNvSpPr/>
          <p:nvPr/>
        </p:nvSpPr>
        <p:spPr bwMode="auto">
          <a:xfrm>
            <a:off x="-1472800" y="1628371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19B30ED-CBE7-6813-8EB1-8AF840942529}"/>
              </a:ext>
            </a:extLst>
          </p:cNvPr>
          <p:cNvSpPr/>
          <p:nvPr/>
        </p:nvSpPr>
        <p:spPr bwMode="auto">
          <a:xfrm>
            <a:off x="-1472800" y="4366329"/>
            <a:ext cx="1382247" cy="95763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START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23FE64F-41FD-6027-68DF-57C559BC5E51}"/>
              </a:ext>
            </a:extLst>
          </p:cNvPr>
          <p:cNvSpPr/>
          <p:nvPr/>
        </p:nvSpPr>
        <p:spPr bwMode="auto">
          <a:xfrm>
            <a:off x="-1472800" y="5402617"/>
            <a:ext cx="1382247" cy="96276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END</a:t>
            </a:r>
          </a:p>
        </p:txBody>
      </p:sp>
      <p:sp>
        <p:nvSpPr>
          <p:cNvPr id="26" name="Flowchart: Off-page Connector 25">
            <a:extLst>
              <a:ext uri="{FF2B5EF4-FFF2-40B4-BE49-F238E27FC236}">
                <a16:creationId xmlns:a16="http://schemas.microsoft.com/office/drawing/2014/main" id="{1CEB895C-587D-6A99-5686-C5C160F47431}"/>
              </a:ext>
            </a:extLst>
          </p:cNvPr>
          <p:cNvSpPr/>
          <p:nvPr/>
        </p:nvSpPr>
        <p:spPr bwMode="auto">
          <a:xfrm>
            <a:off x="-1015703" y="3483827"/>
            <a:ext cx="468052" cy="548640"/>
          </a:xfrm>
          <a:prstGeom prst="flowChartOffpage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556D49F6-89A4-A3C8-8C8B-C02CBDA22830}"/>
              </a:ext>
            </a:extLst>
          </p:cNvPr>
          <p:cNvSpPr/>
          <p:nvPr/>
        </p:nvSpPr>
        <p:spPr bwMode="auto">
          <a:xfrm>
            <a:off x="-1026335" y="2910730"/>
            <a:ext cx="489317" cy="489317"/>
          </a:xfrm>
          <a:prstGeom prst="flowChart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3F98FAA-7EE0-6D06-B71E-1988050636DB}"/>
              </a:ext>
            </a:extLst>
          </p:cNvPr>
          <p:cNvGrpSpPr/>
          <p:nvPr/>
        </p:nvGrpSpPr>
        <p:grpSpPr>
          <a:xfrm>
            <a:off x="255673" y="887812"/>
            <a:ext cx="11679091" cy="5082375"/>
            <a:chOff x="1418350" y="1533028"/>
            <a:chExt cx="7315200" cy="4604147"/>
          </a:xfrm>
        </p:grpSpPr>
        <p:sp>
          <p:nvSpPr>
            <p:cNvPr id="59" name="Rectangle: Top Corners Rounded 58">
              <a:extLst>
                <a:ext uri="{FF2B5EF4-FFF2-40B4-BE49-F238E27FC236}">
                  <a16:creationId xmlns:a16="http://schemas.microsoft.com/office/drawing/2014/main" id="{6C29A78C-BAE5-60A1-3874-31EA6120F7E4}"/>
                </a:ext>
              </a:extLst>
            </p:cNvPr>
            <p:cNvSpPr/>
            <p:nvPr/>
          </p:nvSpPr>
          <p:spPr>
            <a:xfrm>
              <a:off x="1418350" y="1533028"/>
              <a:ext cx="7315200" cy="1153834"/>
            </a:xfrm>
            <a:prstGeom prst="round2Same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cs typeface="Calibri" panose="020F0502020204030204" pitchFamily="34" charset="0"/>
                </a:rPr>
                <a:t>…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9269B091-A2FB-5551-375A-1A9C9F052822}"/>
                </a:ext>
              </a:extLst>
            </p:cNvPr>
            <p:cNvSpPr/>
            <p:nvPr/>
          </p:nvSpPr>
          <p:spPr>
            <a:xfrm>
              <a:off x="1418350" y="2683132"/>
              <a:ext cx="7315200" cy="115383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defTabSz="914400">
                <a:defRPr/>
              </a:pPr>
              <a:r>
                <a:rPr lang="en-US" sz="1600" kern="0" dirty="0">
                  <a:solidFill>
                    <a:prstClr val="black"/>
                  </a:solidFill>
                  <a:latin typeface="Calibri" panose="020F0502020204030204"/>
                  <a:cs typeface="Calibri" panose="020F0502020204030204" pitchFamily="34" charset="0"/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EB64355-612F-377B-1381-8374B755E08A}"/>
                </a:ext>
              </a:extLst>
            </p:cNvPr>
            <p:cNvSpPr/>
            <p:nvPr/>
          </p:nvSpPr>
          <p:spPr>
            <a:xfrm>
              <a:off x="1418350" y="3833236"/>
              <a:ext cx="7315200" cy="115383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prstClr val="black"/>
                  </a:solidFill>
                  <a:latin typeface="Calibri" panose="020F0502020204030204"/>
                  <a:cs typeface="Calibri" panose="020F0502020204030204" pitchFamily="34" charset="0"/>
                </a:rPr>
                <a:t>…</a:t>
              </a:r>
            </a:p>
          </p:txBody>
        </p:sp>
        <p:sp>
          <p:nvSpPr>
            <p:cNvPr id="62" name="Rectangle: Top Corners Rounded 61">
              <a:extLst>
                <a:ext uri="{FF2B5EF4-FFF2-40B4-BE49-F238E27FC236}">
                  <a16:creationId xmlns:a16="http://schemas.microsoft.com/office/drawing/2014/main" id="{DBA755F0-036D-30D7-B4D6-C7251A54535E}"/>
                </a:ext>
              </a:extLst>
            </p:cNvPr>
            <p:cNvSpPr/>
            <p:nvPr/>
          </p:nvSpPr>
          <p:spPr>
            <a:xfrm>
              <a:off x="1418350" y="4983341"/>
              <a:ext cx="7315200" cy="1153834"/>
            </a:xfrm>
            <a:prstGeom prst="round2SameRect">
              <a:avLst>
                <a:gd name="adj1" fmla="val 0"/>
                <a:gd name="adj2" fmla="val 12535"/>
              </a:avLst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defTabSz="914400">
                <a:defRPr/>
              </a:pPr>
              <a:r>
                <a:rPr lang="en-US" sz="1600" kern="0" dirty="0">
                  <a:solidFill>
                    <a:prstClr val="black"/>
                  </a:solidFill>
                  <a:latin typeface="Calibri" panose="020F0502020204030204"/>
                  <a:cs typeface="Calibri" panose="020F0502020204030204" pitchFamily="34" charset="0"/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6345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41B0A-2E01-D6BB-0E53-5B4C4A5BB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FD828E-B909-AD4F-2377-853E7E8F08E2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5DDCFDB-8DF8-7FF7-4A87-9899FD2112B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71BB4C71-D87F-2495-4489-5346690207E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297C3734-74DB-CD47-8C7C-BEC080DEF4D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32274A19-D466-A90C-7A97-23C2140D118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A6F03EB3-98D2-7F72-707E-DD4791A5CA82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2DD1226-1FDC-6145-6863-E6A6E4F86C0D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98FE027A-E6CC-D976-2B88-394777A0CC5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F84B3584-2689-9EA7-283A-FE0B4F44DDB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B7DC7136-BC44-8BCA-A717-A9D518887984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New Hire Orientation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E787980D-0B67-A0BC-473B-48A3CD002E02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702D071F-BA5B-C987-AA4F-209A48CF2CC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122EB8CF-1F80-5494-23F9-E6DB7CC8A79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A3B436C7-000B-ABA8-D5E0-A339896CF044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50" dirty="0"/>
              <a:t>Opportunity Flowchart </a:t>
            </a:r>
            <a:endParaRPr lang="en-AE" sz="105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1D2930-51C7-05EB-2E3C-AE9FC4859B2A}"/>
              </a:ext>
            </a:extLst>
          </p:cNvPr>
          <p:cNvSpPr>
            <a:spLocks/>
          </p:cNvSpPr>
          <p:nvPr/>
        </p:nvSpPr>
        <p:spPr bwMode="auto">
          <a:xfrm>
            <a:off x="12246592" y="58807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CE7103-26CE-AA5B-0919-DADCB2A0CD1D}"/>
              </a:ext>
            </a:extLst>
          </p:cNvPr>
          <p:cNvSpPr>
            <a:spLocks/>
          </p:cNvSpPr>
          <p:nvPr/>
        </p:nvSpPr>
        <p:spPr bwMode="auto">
          <a:xfrm>
            <a:off x="12467231" y="155155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EE9494-451A-B13D-5BF9-5900B4D670E0}"/>
              </a:ext>
            </a:extLst>
          </p:cNvPr>
          <p:cNvSpPr>
            <a:spLocks/>
          </p:cNvSpPr>
          <p:nvPr/>
        </p:nvSpPr>
        <p:spPr bwMode="auto">
          <a:xfrm>
            <a:off x="12246592" y="251432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1F8CB83-EE7F-0249-62B2-184D94D6D1AD}"/>
              </a:ext>
            </a:extLst>
          </p:cNvPr>
          <p:cNvSpPr>
            <a:spLocks/>
          </p:cNvSpPr>
          <p:nvPr/>
        </p:nvSpPr>
        <p:spPr bwMode="auto">
          <a:xfrm>
            <a:off x="12467231" y="347708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CCE880-60CF-1ECE-DD43-5EA21D57E3EE}"/>
              </a:ext>
            </a:extLst>
          </p:cNvPr>
          <p:cNvSpPr>
            <a:spLocks/>
          </p:cNvSpPr>
          <p:nvPr/>
        </p:nvSpPr>
        <p:spPr bwMode="auto">
          <a:xfrm>
            <a:off x="12246592" y="4439852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2EA0B43-26F5-D12E-CAD8-AB3BFCB6B681}"/>
              </a:ext>
            </a:extLst>
          </p:cNvPr>
          <p:cNvSpPr>
            <a:spLocks/>
          </p:cNvSpPr>
          <p:nvPr/>
        </p:nvSpPr>
        <p:spPr bwMode="auto">
          <a:xfrm>
            <a:off x="12467231" y="5402617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8BD81745-0F1E-0D2F-A6BB-3BA102238E6A}"/>
              </a:ext>
            </a:extLst>
          </p:cNvPr>
          <p:cNvSpPr/>
          <p:nvPr/>
        </p:nvSpPr>
        <p:spPr bwMode="auto">
          <a:xfrm>
            <a:off x="-1472800" y="592083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8F2D7049-D900-412A-823F-A6A418592241}"/>
              </a:ext>
            </a:extLst>
          </p:cNvPr>
          <p:cNvSpPr/>
          <p:nvPr/>
        </p:nvSpPr>
        <p:spPr bwMode="auto">
          <a:xfrm>
            <a:off x="-1472800" y="1628371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5AD56FE-581F-789B-6B3B-B76AE4415695}"/>
              </a:ext>
            </a:extLst>
          </p:cNvPr>
          <p:cNvSpPr/>
          <p:nvPr/>
        </p:nvSpPr>
        <p:spPr bwMode="auto">
          <a:xfrm>
            <a:off x="-1472800" y="4366329"/>
            <a:ext cx="1382247" cy="95763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START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79A5BEE-5913-98BA-FBA1-A57C122A2516}"/>
              </a:ext>
            </a:extLst>
          </p:cNvPr>
          <p:cNvSpPr/>
          <p:nvPr/>
        </p:nvSpPr>
        <p:spPr bwMode="auto">
          <a:xfrm>
            <a:off x="-1472800" y="5402617"/>
            <a:ext cx="1382247" cy="962764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END</a:t>
            </a:r>
          </a:p>
        </p:txBody>
      </p:sp>
      <p:sp>
        <p:nvSpPr>
          <p:cNvPr id="26" name="Flowchart: Off-page Connector 25">
            <a:extLst>
              <a:ext uri="{FF2B5EF4-FFF2-40B4-BE49-F238E27FC236}">
                <a16:creationId xmlns:a16="http://schemas.microsoft.com/office/drawing/2014/main" id="{F6F9A000-DE53-C177-864B-F18E0500CC5E}"/>
              </a:ext>
            </a:extLst>
          </p:cNvPr>
          <p:cNvSpPr/>
          <p:nvPr/>
        </p:nvSpPr>
        <p:spPr bwMode="auto">
          <a:xfrm>
            <a:off x="-1015703" y="3483827"/>
            <a:ext cx="468052" cy="548640"/>
          </a:xfrm>
          <a:prstGeom prst="flowChartOffpage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4A89C6A6-F8F3-7960-A486-0AE838C03A4E}"/>
              </a:ext>
            </a:extLst>
          </p:cNvPr>
          <p:cNvSpPr/>
          <p:nvPr/>
        </p:nvSpPr>
        <p:spPr bwMode="auto">
          <a:xfrm>
            <a:off x="-1026335" y="2910730"/>
            <a:ext cx="489317" cy="489317"/>
          </a:xfrm>
          <a:prstGeom prst="flowChartConnector">
            <a:avLst/>
          </a:prstGeom>
          <a:solidFill>
            <a:sysClr val="window" lastClr="FFFFFF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R="0" lvl="0" indent="-457200" defTabSz="91440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. .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AF294CB-7FF1-E090-955D-BB0814B13221}"/>
              </a:ext>
            </a:extLst>
          </p:cNvPr>
          <p:cNvGrpSpPr/>
          <p:nvPr/>
        </p:nvGrpSpPr>
        <p:grpSpPr>
          <a:xfrm>
            <a:off x="1150354" y="722671"/>
            <a:ext cx="9891293" cy="5297129"/>
            <a:chOff x="1533917" y="722671"/>
            <a:chExt cx="5189164" cy="5606521"/>
          </a:xfrm>
        </p:grpSpPr>
        <p:sp>
          <p:nvSpPr>
            <p:cNvPr id="29" name="Rectangle: Top Corners Rounded 28">
              <a:extLst>
                <a:ext uri="{FF2B5EF4-FFF2-40B4-BE49-F238E27FC236}">
                  <a16:creationId xmlns:a16="http://schemas.microsoft.com/office/drawing/2014/main" id="{697FF31A-EE08-FABB-261D-FF5B227987A7}"/>
                </a:ext>
              </a:extLst>
            </p:cNvPr>
            <p:cNvSpPr/>
            <p:nvPr/>
          </p:nvSpPr>
          <p:spPr bwMode="auto">
            <a:xfrm>
              <a:off x="4128038" y="722671"/>
              <a:ext cx="2595043" cy="5606521"/>
            </a:xfrm>
            <a:prstGeom prst="round2SameRect">
              <a:avLst>
                <a:gd name="adj1" fmla="val 11679"/>
                <a:gd name="adj2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89000">
                  <a:schemeClr val="bg1">
                    <a:lumMod val="95000"/>
                  </a:schemeClr>
                </a:gs>
                <a:gs pos="89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…</a:t>
              </a:r>
            </a:p>
          </p:txBody>
        </p:sp>
        <p:sp>
          <p:nvSpPr>
            <p:cNvPr id="30" name="Rectangle: Top Corners Rounded 29">
              <a:extLst>
                <a:ext uri="{FF2B5EF4-FFF2-40B4-BE49-F238E27FC236}">
                  <a16:creationId xmlns:a16="http://schemas.microsoft.com/office/drawing/2014/main" id="{CD705037-2881-A8DA-A84A-009CA43E9BD9}"/>
                </a:ext>
              </a:extLst>
            </p:cNvPr>
            <p:cNvSpPr/>
            <p:nvPr/>
          </p:nvSpPr>
          <p:spPr bwMode="auto">
            <a:xfrm>
              <a:off x="1533917" y="722671"/>
              <a:ext cx="2595043" cy="5606521"/>
            </a:xfrm>
            <a:prstGeom prst="round2SameRect">
              <a:avLst>
                <a:gd name="adj1" fmla="val 12266"/>
                <a:gd name="adj2" fmla="val 0"/>
              </a:avLst>
            </a:prstGeom>
            <a:gradFill>
              <a:gsLst>
                <a:gs pos="0">
                  <a:schemeClr val="bg1"/>
                </a:gs>
                <a:gs pos="89000">
                  <a:schemeClr val="bg1"/>
                </a:gs>
                <a:gs pos="89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799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50175</TotalTime>
  <Words>166</Words>
  <Application>Microsoft Office PowerPoint</Application>
  <PresentationFormat>Widescreen</PresentationFormat>
  <Paragraphs>115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Aleo-Regular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2025-10-03T12:25:02Z</dcterms:modified>
</cp:coreProperties>
</file>