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84" r:id="rId2"/>
    <p:sldId id="947" r:id="rId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02-10-2025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AFFINITY DIAGRAM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" name="Rectangle 30">
            <a:extLst>
              <a:ext uri="{FF2B5EF4-FFF2-40B4-BE49-F238E27FC236}">
                <a16:creationId xmlns:a16="http://schemas.microsoft.com/office/drawing/2014/main" id="{435E8F87-EA28-78FF-8F65-BC6612FB4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907507" y="436808"/>
            <a:ext cx="1187198" cy="921622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92075" tIns="46038" rIns="92075" bIns="46038" anchor="ctr">
            <a:noAutofit/>
          </a:bodyPr>
          <a:lstStyle/>
          <a:p>
            <a:pPr lvl="0" algn="ctr"/>
            <a:r>
              <a:rPr lang="en-US" sz="1400" dirty="0">
                <a:latin typeface="Calibri" pitchFamily="34" charset="0"/>
                <a:ea typeface="ＭＳ Ｐゴシック" pitchFamily="-92" charset="-128"/>
                <a:cs typeface="Times New Roman" pitchFamily="18" charset="0"/>
              </a:rPr>
              <a:t>..</a:t>
            </a:r>
          </a:p>
        </p:txBody>
      </p:sp>
      <p:sp>
        <p:nvSpPr>
          <p:cNvPr id="3" name="Rectangle 30">
            <a:extLst>
              <a:ext uri="{FF2B5EF4-FFF2-40B4-BE49-F238E27FC236}">
                <a16:creationId xmlns:a16="http://schemas.microsoft.com/office/drawing/2014/main" id="{54425676-3996-FA38-65C6-76C11E91D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52091" y="1197159"/>
            <a:ext cx="1187198" cy="921622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92075" tIns="46038" rIns="92075" bIns="46038" anchor="ctr">
            <a:noAutofit/>
          </a:bodyPr>
          <a:lstStyle/>
          <a:p>
            <a:pPr lvl="0" algn="ctr"/>
            <a:r>
              <a:rPr lang="en-US" sz="1400" dirty="0">
                <a:latin typeface="Calibri" pitchFamily="34" charset="0"/>
                <a:ea typeface="ＭＳ Ｐゴシック" pitchFamily="-92" charset="-128"/>
                <a:cs typeface="Times New Roman" pitchFamily="18" charset="0"/>
              </a:rPr>
              <a:t>..</a:t>
            </a:r>
          </a:p>
        </p:txBody>
      </p:sp>
      <p:sp>
        <p:nvSpPr>
          <p:cNvPr id="4" name="Rectangle 30">
            <a:extLst>
              <a:ext uri="{FF2B5EF4-FFF2-40B4-BE49-F238E27FC236}">
                <a16:creationId xmlns:a16="http://schemas.microsoft.com/office/drawing/2014/main" id="{ADEDE276-1585-D234-7196-317DD016A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907507" y="1957510"/>
            <a:ext cx="1187198" cy="921622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92075" tIns="46038" rIns="92075" bIns="46038" anchor="ctr">
            <a:noAutofit/>
          </a:bodyPr>
          <a:lstStyle/>
          <a:p>
            <a:pPr lvl="0" algn="ctr"/>
            <a:r>
              <a:rPr lang="en-US" sz="1400" dirty="0">
                <a:latin typeface="Calibri" pitchFamily="34" charset="0"/>
                <a:ea typeface="ＭＳ Ｐゴシック" pitchFamily="-92" charset="-128"/>
                <a:cs typeface="Times New Roman" pitchFamily="18" charset="0"/>
              </a:rPr>
              <a:t>..</a:t>
            </a:r>
          </a:p>
        </p:txBody>
      </p:sp>
      <p:sp>
        <p:nvSpPr>
          <p:cNvPr id="19" name="Rectangle 30">
            <a:extLst>
              <a:ext uri="{FF2B5EF4-FFF2-40B4-BE49-F238E27FC236}">
                <a16:creationId xmlns:a16="http://schemas.microsoft.com/office/drawing/2014/main" id="{1CE839D0-A55A-2875-D9C9-781D66AFC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52091" y="2717861"/>
            <a:ext cx="1187198" cy="921622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92075" tIns="46038" rIns="92075" bIns="46038" anchor="ctr">
            <a:noAutofit/>
          </a:bodyPr>
          <a:lstStyle/>
          <a:p>
            <a:pPr lvl="0" algn="ctr"/>
            <a:r>
              <a:rPr lang="en-US" sz="1400" dirty="0">
                <a:latin typeface="Calibri" pitchFamily="34" charset="0"/>
                <a:ea typeface="ＭＳ Ｐゴシック" pitchFamily="-92" charset="-128"/>
                <a:cs typeface="Times New Roman" pitchFamily="18" charset="0"/>
              </a:rPr>
              <a:t>..</a:t>
            </a:r>
          </a:p>
        </p:txBody>
      </p:sp>
      <p:sp>
        <p:nvSpPr>
          <p:cNvPr id="20" name="Rectangle 30">
            <a:extLst>
              <a:ext uri="{FF2B5EF4-FFF2-40B4-BE49-F238E27FC236}">
                <a16:creationId xmlns:a16="http://schemas.microsoft.com/office/drawing/2014/main" id="{17BA2818-E5CC-8249-BCBA-F859DA2F3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907507" y="3478212"/>
            <a:ext cx="1187198" cy="921622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92075" tIns="46038" rIns="92075" bIns="46038" anchor="ctr">
            <a:noAutofit/>
          </a:bodyPr>
          <a:lstStyle/>
          <a:p>
            <a:pPr lvl="0" algn="ctr"/>
            <a:r>
              <a:rPr lang="en-US" sz="1400" dirty="0">
                <a:latin typeface="Calibri" pitchFamily="34" charset="0"/>
                <a:ea typeface="ＭＳ Ｐゴシック" pitchFamily="-92" charset="-128"/>
                <a:cs typeface="Times New Roman" pitchFamily="18" charset="0"/>
              </a:rPr>
              <a:t>..</a:t>
            </a:r>
          </a:p>
        </p:txBody>
      </p:sp>
      <p:sp>
        <p:nvSpPr>
          <p:cNvPr id="21" name="Rectangle 30">
            <a:extLst>
              <a:ext uri="{FF2B5EF4-FFF2-40B4-BE49-F238E27FC236}">
                <a16:creationId xmlns:a16="http://schemas.microsoft.com/office/drawing/2014/main" id="{E4A74619-53C0-2262-A720-FB12D3CC3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52091" y="4238563"/>
            <a:ext cx="1187198" cy="921622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92075" tIns="46038" rIns="92075" bIns="46038" anchor="ctr">
            <a:noAutofit/>
          </a:bodyPr>
          <a:lstStyle/>
          <a:p>
            <a:pPr lvl="0" algn="ctr"/>
            <a:r>
              <a:rPr lang="en-US" sz="1400" dirty="0">
                <a:latin typeface="Calibri" pitchFamily="34" charset="0"/>
                <a:ea typeface="ＭＳ Ｐゴシック" pitchFamily="-92" charset="-128"/>
                <a:cs typeface="Times New Roman" pitchFamily="18" charset="0"/>
              </a:rPr>
              <a:t>..</a:t>
            </a:r>
          </a:p>
        </p:txBody>
      </p:sp>
      <p:sp>
        <p:nvSpPr>
          <p:cNvPr id="22" name="Rectangle 30">
            <a:extLst>
              <a:ext uri="{FF2B5EF4-FFF2-40B4-BE49-F238E27FC236}">
                <a16:creationId xmlns:a16="http://schemas.microsoft.com/office/drawing/2014/main" id="{C9CD8F06-AF99-4CC9-1DCB-E1E9746F4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907507" y="4998914"/>
            <a:ext cx="1187198" cy="921622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92075" tIns="46038" rIns="92075" bIns="46038" anchor="ctr">
            <a:noAutofit/>
          </a:bodyPr>
          <a:lstStyle/>
          <a:p>
            <a:pPr lvl="0" algn="ctr"/>
            <a:r>
              <a:rPr lang="en-US" sz="1400" dirty="0">
                <a:latin typeface="Calibri" pitchFamily="34" charset="0"/>
                <a:ea typeface="ＭＳ Ｐゴシック" pitchFamily="-92" charset="-128"/>
                <a:cs typeface="Times New Roman" pitchFamily="18" charset="0"/>
              </a:rPr>
              <a:t>..</a:t>
            </a:r>
          </a:p>
        </p:txBody>
      </p:sp>
      <p:sp>
        <p:nvSpPr>
          <p:cNvPr id="23" name="Rectangle 30">
            <a:extLst>
              <a:ext uri="{FF2B5EF4-FFF2-40B4-BE49-F238E27FC236}">
                <a16:creationId xmlns:a16="http://schemas.microsoft.com/office/drawing/2014/main" id="{C076A25C-F953-595A-F5A1-E5D0B9C39A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52091" y="5759263"/>
            <a:ext cx="1187198" cy="921622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92075" tIns="46038" rIns="92075" bIns="46038" anchor="ctr">
            <a:noAutofit/>
          </a:bodyPr>
          <a:lstStyle/>
          <a:p>
            <a:pPr lvl="0" algn="ctr"/>
            <a:r>
              <a:rPr lang="en-US" sz="1400" dirty="0">
                <a:latin typeface="Calibri" pitchFamily="34" charset="0"/>
                <a:ea typeface="ＭＳ Ｐゴシック" pitchFamily="-92" charset="-128"/>
                <a:cs typeface="Times New Roman" pitchFamily="18" charset="0"/>
              </a:rPr>
              <a:t>..</a:t>
            </a:r>
          </a:p>
        </p:txBody>
      </p:sp>
      <p:sp>
        <p:nvSpPr>
          <p:cNvPr id="24" name="Rectangle 30">
            <a:extLst>
              <a:ext uri="{FF2B5EF4-FFF2-40B4-BE49-F238E27FC236}">
                <a16:creationId xmlns:a16="http://schemas.microsoft.com/office/drawing/2014/main" id="{164717C2-49D5-93A5-38C6-7ABE2964A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6893" y="436808"/>
            <a:ext cx="1187198" cy="921622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92075" tIns="46038" rIns="92075" bIns="46038" anchor="ctr">
            <a:noAutofit/>
          </a:bodyPr>
          <a:lstStyle/>
          <a:p>
            <a:pPr lvl="0" algn="ctr"/>
            <a:r>
              <a:rPr lang="en-US" sz="1400" dirty="0">
                <a:latin typeface="Calibri" pitchFamily="34" charset="0"/>
                <a:ea typeface="ＭＳ Ｐゴシック" pitchFamily="-92" charset="-128"/>
                <a:cs typeface="Times New Roman" pitchFamily="18" charset="0"/>
              </a:rPr>
              <a:t>..</a:t>
            </a:r>
          </a:p>
        </p:txBody>
      </p:sp>
      <p:sp>
        <p:nvSpPr>
          <p:cNvPr id="25" name="Rectangle 30">
            <a:extLst>
              <a:ext uri="{FF2B5EF4-FFF2-40B4-BE49-F238E27FC236}">
                <a16:creationId xmlns:a16="http://schemas.microsoft.com/office/drawing/2014/main" id="{B25DFEB2-21F9-D10B-BBAC-2FBD5C1B9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2309" y="1197159"/>
            <a:ext cx="1187198" cy="921622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92075" tIns="46038" rIns="92075" bIns="46038" anchor="ctr">
            <a:noAutofit/>
          </a:bodyPr>
          <a:lstStyle/>
          <a:p>
            <a:pPr lvl="0" algn="ctr"/>
            <a:r>
              <a:rPr lang="en-US" sz="1400" dirty="0">
                <a:latin typeface="Calibri" pitchFamily="34" charset="0"/>
                <a:ea typeface="ＭＳ Ｐゴシック" pitchFamily="-92" charset="-128"/>
                <a:cs typeface="Times New Roman" pitchFamily="18" charset="0"/>
              </a:rPr>
              <a:t>..</a:t>
            </a:r>
          </a:p>
        </p:txBody>
      </p:sp>
      <p:sp>
        <p:nvSpPr>
          <p:cNvPr id="26" name="Rectangle 30">
            <a:extLst>
              <a:ext uri="{FF2B5EF4-FFF2-40B4-BE49-F238E27FC236}">
                <a16:creationId xmlns:a16="http://schemas.microsoft.com/office/drawing/2014/main" id="{F32A515D-614A-777A-813C-9DBCBE77E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6893" y="1957510"/>
            <a:ext cx="1187198" cy="921622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92075" tIns="46038" rIns="92075" bIns="46038" anchor="ctr">
            <a:noAutofit/>
          </a:bodyPr>
          <a:lstStyle/>
          <a:p>
            <a:pPr lvl="0" algn="ctr"/>
            <a:r>
              <a:rPr lang="en-US" sz="1400" dirty="0">
                <a:latin typeface="Calibri" pitchFamily="34" charset="0"/>
                <a:ea typeface="ＭＳ Ｐゴシック" pitchFamily="-92" charset="-128"/>
                <a:cs typeface="Times New Roman" pitchFamily="18" charset="0"/>
              </a:rPr>
              <a:t>..</a:t>
            </a:r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CE1F0090-5AD2-C427-A96C-7404BF06F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2309" y="2717861"/>
            <a:ext cx="1187198" cy="921622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92075" tIns="46038" rIns="92075" bIns="46038" anchor="ctr">
            <a:noAutofit/>
          </a:bodyPr>
          <a:lstStyle/>
          <a:p>
            <a:pPr lvl="0" algn="ctr"/>
            <a:r>
              <a:rPr lang="en-US" sz="1400" dirty="0">
                <a:latin typeface="Calibri" pitchFamily="34" charset="0"/>
                <a:ea typeface="ＭＳ Ｐゴシック" pitchFamily="-92" charset="-128"/>
                <a:cs typeface="Times New Roman" pitchFamily="18" charset="0"/>
              </a:rPr>
              <a:t>..</a:t>
            </a:r>
          </a:p>
        </p:txBody>
      </p:sp>
      <p:sp>
        <p:nvSpPr>
          <p:cNvPr id="28" name="Rectangle 30">
            <a:extLst>
              <a:ext uri="{FF2B5EF4-FFF2-40B4-BE49-F238E27FC236}">
                <a16:creationId xmlns:a16="http://schemas.microsoft.com/office/drawing/2014/main" id="{616F7F96-E828-4EDC-9C41-140B41A66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6893" y="3478212"/>
            <a:ext cx="1187198" cy="921622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92075" tIns="46038" rIns="92075" bIns="46038" anchor="ctr">
            <a:noAutofit/>
          </a:bodyPr>
          <a:lstStyle/>
          <a:p>
            <a:pPr lvl="0" algn="ctr"/>
            <a:r>
              <a:rPr lang="en-US" sz="1400" dirty="0">
                <a:latin typeface="Calibri" pitchFamily="34" charset="0"/>
                <a:ea typeface="ＭＳ Ｐゴシック" pitchFamily="-92" charset="-128"/>
                <a:cs typeface="Times New Roman" pitchFamily="18" charset="0"/>
              </a:rPr>
              <a:t>..</a:t>
            </a:r>
          </a:p>
        </p:txBody>
      </p:sp>
      <p:sp>
        <p:nvSpPr>
          <p:cNvPr id="29" name="Rectangle 30">
            <a:extLst>
              <a:ext uri="{FF2B5EF4-FFF2-40B4-BE49-F238E27FC236}">
                <a16:creationId xmlns:a16="http://schemas.microsoft.com/office/drawing/2014/main" id="{D5C4BFC0-4CF4-B302-4F43-55D3C3517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2309" y="4238563"/>
            <a:ext cx="1187198" cy="921622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92075" tIns="46038" rIns="92075" bIns="46038" anchor="ctr">
            <a:noAutofit/>
          </a:bodyPr>
          <a:lstStyle/>
          <a:p>
            <a:pPr lvl="0" algn="ctr"/>
            <a:r>
              <a:rPr lang="en-US" sz="1400" dirty="0">
                <a:latin typeface="Calibri" pitchFamily="34" charset="0"/>
                <a:ea typeface="ＭＳ Ｐゴシック" pitchFamily="-92" charset="-128"/>
                <a:cs typeface="Times New Roman" pitchFamily="18" charset="0"/>
              </a:rPr>
              <a:t>..</a:t>
            </a:r>
          </a:p>
        </p:txBody>
      </p:sp>
      <p:sp>
        <p:nvSpPr>
          <p:cNvPr id="30" name="Rectangle 30">
            <a:extLst>
              <a:ext uri="{FF2B5EF4-FFF2-40B4-BE49-F238E27FC236}">
                <a16:creationId xmlns:a16="http://schemas.microsoft.com/office/drawing/2014/main" id="{9B671CE4-112F-011F-D6C9-022119673E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6893" y="4998914"/>
            <a:ext cx="1187198" cy="921622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92075" tIns="46038" rIns="92075" bIns="46038" anchor="ctr">
            <a:noAutofit/>
          </a:bodyPr>
          <a:lstStyle/>
          <a:p>
            <a:pPr lvl="0" algn="ctr"/>
            <a:r>
              <a:rPr lang="en-US" sz="1400" dirty="0">
                <a:latin typeface="Calibri" pitchFamily="34" charset="0"/>
                <a:ea typeface="ＭＳ Ｐゴシック" pitchFamily="-92" charset="-128"/>
                <a:cs typeface="Times New Roman" pitchFamily="18" charset="0"/>
              </a:rPr>
              <a:t>..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434A24A-DC61-3FC2-F91D-095CD4E495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2309" y="5759263"/>
            <a:ext cx="1187198" cy="921622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92075" tIns="46038" rIns="92075" bIns="46038" anchor="ctr">
            <a:noAutofit/>
          </a:bodyPr>
          <a:lstStyle/>
          <a:p>
            <a:pPr lvl="0" algn="ctr"/>
            <a:r>
              <a:rPr lang="en-US" sz="1400" dirty="0">
                <a:latin typeface="Calibri" pitchFamily="34" charset="0"/>
                <a:ea typeface="ＭＳ Ｐゴシック" pitchFamily="-92" charset="-128"/>
                <a:cs typeface="Times New Roman" pitchFamily="18" charset="0"/>
              </a:rPr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50169</TotalTime>
  <Words>31</Words>
  <Application>Microsoft Office PowerPoint</Application>
  <PresentationFormat>Widescreen</PresentationFormat>
  <Paragraphs>30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Aleo-Regular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1256</cp:revision>
  <cp:lastPrinted>2025-08-05T06:42:25Z</cp:lastPrinted>
  <dcterms:created xsi:type="dcterms:W3CDTF">2018-03-01T11:16:05Z</dcterms:created>
  <dcterms:modified xsi:type="dcterms:W3CDTF">2025-10-02T10:39:22Z</dcterms:modified>
</cp:coreProperties>
</file>